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9" r:id="rId4"/>
    <p:sldId id="258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397" autoAdjust="0"/>
    <p:restoredTop sz="94660"/>
  </p:normalViewPr>
  <p:slideViewPr>
    <p:cSldViewPr>
      <p:cViewPr varScale="1">
        <p:scale>
          <a:sx n="106" d="100"/>
          <a:sy n="106" d="100"/>
        </p:scale>
        <p:origin x="-105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54B39-F79C-4EE6-80E1-FA8E9791B7B3}" type="datetimeFigureOut">
              <a:rPr lang="en-US" smtClean="0"/>
              <a:t>2/3/2017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E71F0-D0E2-48B2-B229-3E4B4F704F9C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54B39-F79C-4EE6-80E1-FA8E9791B7B3}" type="datetimeFigureOut">
              <a:rPr lang="en-US" smtClean="0"/>
              <a:t>2/3/2017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E71F0-D0E2-48B2-B229-3E4B4F704F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54B39-F79C-4EE6-80E1-FA8E9791B7B3}" type="datetimeFigureOut">
              <a:rPr lang="en-US" smtClean="0"/>
              <a:t>2/3/2017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E71F0-D0E2-48B2-B229-3E4B4F704F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54B39-F79C-4EE6-80E1-FA8E9791B7B3}" type="datetimeFigureOut">
              <a:rPr lang="en-US" smtClean="0"/>
              <a:t>2/3/2017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E71F0-D0E2-48B2-B229-3E4B4F704F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54B39-F79C-4EE6-80E1-FA8E9791B7B3}" type="datetimeFigureOut">
              <a:rPr lang="en-US" smtClean="0"/>
              <a:t>2/3/2017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E71F0-D0E2-48B2-B229-3E4B4F704F9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54B39-F79C-4EE6-80E1-FA8E9791B7B3}" type="datetimeFigureOut">
              <a:rPr lang="en-US" smtClean="0"/>
              <a:t>2/3/2017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E71F0-D0E2-48B2-B229-3E4B4F704F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54B39-F79C-4EE6-80E1-FA8E9791B7B3}" type="datetimeFigureOut">
              <a:rPr lang="en-US" smtClean="0"/>
              <a:t>2/3/2017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E71F0-D0E2-48B2-B229-3E4B4F704F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54B39-F79C-4EE6-80E1-FA8E9791B7B3}" type="datetimeFigureOut">
              <a:rPr lang="en-US" smtClean="0"/>
              <a:t>2/3/2017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E71F0-D0E2-48B2-B229-3E4B4F704F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54B39-F79C-4EE6-80E1-FA8E9791B7B3}" type="datetimeFigureOut">
              <a:rPr lang="en-US" smtClean="0"/>
              <a:t>2/3/2017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E71F0-D0E2-48B2-B229-3E4B4F704F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54B39-F79C-4EE6-80E1-FA8E9791B7B3}" type="datetimeFigureOut">
              <a:rPr lang="en-US" smtClean="0"/>
              <a:t>2/3/2017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E71F0-D0E2-48B2-B229-3E4B4F704F9C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C7054B39-F79C-4EE6-80E1-FA8E9791B7B3}" type="datetimeFigureOut">
              <a:rPr lang="en-US" smtClean="0"/>
              <a:t>2/3/2017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4DBE71F0-D0E2-48B2-B229-3E4B4F704F9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C7054B39-F79C-4EE6-80E1-FA8E9791B7B3}" type="datetimeFigureOut">
              <a:rPr lang="en-US" smtClean="0"/>
              <a:t>2/3/2017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4DBE71F0-D0E2-48B2-B229-3E4B4F704F9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971800"/>
            <a:ext cx="8077200" cy="1673352"/>
          </a:xfrm>
        </p:spPr>
        <p:txBody>
          <a:bodyPr/>
          <a:lstStyle/>
          <a:p>
            <a:pPr algn="ctr"/>
            <a:r>
              <a:rPr lang="en-US" dirty="0" smtClean="0"/>
              <a:t>15.2 NOTES </a:t>
            </a:r>
            <a:br>
              <a:rPr lang="en-US" dirty="0" smtClean="0"/>
            </a:br>
            <a:r>
              <a:rPr lang="en-US" dirty="0" smtClean="0"/>
              <a:t>Properties of Waves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533400"/>
            <a:ext cx="8077200" cy="1499616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 smtClean="0"/>
              <a:t>Chapter 15 </a:t>
            </a:r>
          </a:p>
          <a:p>
            <a:pPr algn="ctr"/>
            <a:r>
              <a:rPr lang="en-US" sz="4000" b="1" dirty="0" smtClean="0"/>
              <a:t>Characteristics of Waves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2907499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152400"/>
            <a:ext cx="7162800" cy="954107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basic properties of waves are </a:t>
            </a:r>
            <a:r>
              <a:rPr lang="en-US" sz="28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amplitude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28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wavelength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28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frequenc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y, and </a:t>
            </a:r>
            <a:r>
              <a:rPr lang="en-US" sz="28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speed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2400" y="1382503"/>
            <a:ext cx="51054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Amplitude</a:t>
            </a:r>
            <a:r>
              <a:rPr lang="en-US" sz="2800" b="1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 the maximum distance that the particles of the medium carrying the wave move away from their rest position.</a:t>
            </a:r>
            <a:endParaRPr lang="en-US" sz="2800" b="1" dirty="0">
              <a:solidFill>
                <a:schemeClr val="accent3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6" name="Picture 2" descr="C:\Users\bboyer.BFCS\AppData\Local\Microsoft\Windows\Temporary Internet Files\Content.IE5\MEBYWNEO\amplitude[1]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629270"/>
            <a:ext cx="4331131" cy="22271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056968" y="1434252"/>
            <a:ext cx="4076700" cy="1384995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more energy a wave has, the greater its </a:t>
            </a:r>
            <a:r>
              <a:rPr lang="en-US" sz="28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amplitude</a:t>
            </a:r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n-US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61023" y="2971799"/>
            <a:ext cx="471406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find the amplitude in a transverse wave, measure the distance from the rest position to either a crest or a trough.</a:t>
            </a:r>
            <a:endParaRPr lang="en-US" sz="2800" b="1" dirty="0">
              <a:solidFill>
                <a:schemeClr val="accent3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92531" y="5473005"/>
            <a:ext cx="8686800" cy="1384995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amplitude of a longitudinal wave depends on how compressed or rarefied the medium becomes – denser compressions mean a larger amplitude.</a:t>
            </a:r>
            <a:endParaRPr lang="en-US" sz="2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731120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 animBg="1"/>
      <p:bldP spid="5" grpId="0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0" descr="C:\Users\bboyer.BFCS\AppData\Local\Microsoft\Windows\Temporary Internet Files\Content.IE5\QWZCSKY2\u10l1c5[1]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642258"/>
            <a:ext cx="8839200" cy="34834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19926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64211"/>
            <a:ext cx="2209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 smtClean="0">
                <a:solidFill>
                  <a:srgbClr val="99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Wavelengths</a:t>
            </a:r>
            <a:endParaRPr lang="en-US" sz="2800" b="1" u="sng" dirty="0">
              <a:solidFill>
                <a:srgbClr val="99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110377"/>
            <a:ext cx="8763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                            : </a:t>
            </a:r>
            <a:r>
              <a:rPr lang="en-US" sz="2800" b="1" dirty="0" smtClean="0">
                <a:solidFill>
                  <a:srgbClr val="99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distance between two corresponding parts of a wave is its wavelength.</a:t>
            </a:r>
            <a:endParaRPr lang="en-US" sz="2800" b="1" dirty="0">
              <a:solidFill>
                <a:srgbClr val="99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8600" y="1219200"/>
            <a:ext cx="8763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99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a transverse wave, you could measure from crest to crest, or trough to trough.</a:t>
            </a:r>
            <a:endParaRPr lang="en-US" sz="2800" b="1" dirty="0">
              <a:solidFill>
                <a:srgbClr val="99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7579" y="4559990"/>
            <a:ext cx="3834146" cy="1815882"/>
          </a:xfrm>
          <a:prstGeom prst="rect">
            <a:avLst/>
          </a:prstGeom>
          <a:solidFill>
            <a:srgbClr val="9900CC"/>
          </a:solidFill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wavelength of a </a:t>
            </a:r>
          </a:p>
          <a:p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longitudinal wave is the</a:t>
            </a:r>
          </a:p>
          <a:p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distance between </a:t>
            </a:r>
          </a:p>
          <a:p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compressions.</a:t>
            </a:r>
            <a:endParaRPr lang="en-US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6" name="Picture 2" descr="C:\Users\bboyer.BFCS\AppData\Local\Microsoft\Windows\Temporary Internet Files\Content.IE5\WQJ12NDH\Transverse-Wave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1720595"/>
            <a:ext cx="3965028" cy="23559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C:\Users\bboyer.BFCS\AppData\Local\Microsoft\Windows\Temporary Internet Files\Content.IE5\MEBYWNEO\Waves_wavelength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264" y="2173307"/>
            <a:ext cx="4186271" cy="18990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C:\Users\bboyer.BFCS\AppData\Local\Microsoft\Windows\Temporary Internet Files\Content.IE5\MEBYWNEO\wave_m9[1]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1724" y="4516037"/>
            <a:ext cx="4913090" cy="18598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142651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8" dur="500"/>
                                        <p:tgtEl>
                                          <p:spTgt spid="1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304800"/>
            <a:ext cx="8991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Frequency</a:t>
            </a:r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 The number of complete waves that pass a given point in a certain amount of time.</a:t>
            </a:r>
            <a:endParaRPr lang="en-US" sz="28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059" name="Picture 11" descr="C:\Users\bboyer.BFCS\AppData\Local\Microsoft\Windows\Temporary Internet Files\Content.IE5\MEBYWNEO\freq-wavelength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1447800"/>
            <a:ext cx="6705600" cy="31669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81000" y="4876800"/>
            <a:ext cx="8305800" cy="1815882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Frequency is measured in </a:t>
            </a:r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hertz (Hz).   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wave that occurs every second has a frequency of </a:t>
            </a:r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Hz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Heinrich Hertz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was a German scientists that discovered radio waves.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223038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381000"/>
            <a:ext cx="8534400" cy="1384995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 </a:t>
            </a:r>
            <a:r>
              <a:rPr lang="en-US" sz="2800" b="1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Speed</a:t>
            </a:r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 The speed of a wave is how far the wave travels in a given length of time, or its distance divided by the time it took to travel that distance.  </a:t>
            </a:r>
            <a:endParaRPr lang="en-US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6" name="Picture 2" descr="C:\Users\bboyer.BFCS\AppData\Local\Microsoft\Windows\Temporary Internet Files\Content.IE5\WQJ12NDH\kaboom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651" y="1894305"/>
            <a:ext cx="3255097" cy="21442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419600" y="1981200"/>
            <a:ext cx="4724400" cy="181588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Why do we see lightning before we hear the thunder?</a:t>
            </a:r>
          </a:p>
          <a:p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419600" y="2823143"/>
            <a:ext cx="4724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Because light waves travel faster than sound waves.</a:t>
            </a:r>
            <a:endParaRPr lang="en-US" sz="2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2819400" y="4032126"/>
            <a:ext cx="5562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Speed = Wavelength  X  Frequency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2400" y="4823430"/>
            <a:ext cx="3657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Frequency =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133600" y="4607986"/>
            <a:ext cx="2743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Speed____              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Wavelength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639003" y="4737832"/>
            <a:ext cx="259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Wavelength =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055068" y="4622319"/>
            <a:ext cx="182880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Speed</a:t>
            </a:r>
          </a:p>
          <a:p>
            <a:r>
              <a:rPr lang="en-US" sz="28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Frequency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52400" y="5638800"/>
            <a:ext cx="8839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If a medium does not change, the speed of a wave is constant.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777358" y="6115853"/>
            <a:ext cx="5181600" cy="52322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 the math problems on p 519.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43298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0" dur="2000" fill="hold"/>
                                        <p:tgtEl>
                                          <p:spTgt spid="102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8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9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9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95</TotalTime>
  <Words>294</Words>
  <Application>Microsoft Office PowerPoint</Application>
  <PresentationFormat>On-screen Show (4:3)</PresentationFormat>
  <Paragraphs>28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Module</vt:lpstr>
      <vt:lpstr>15.2 NOTES  Properties of Waves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15.2 NOTES  Properties of Waves</dc:title>
  <dc:creator>Beverly Boyer</dc:creator>
  <cp:lastModifiedBy>Beverly Boyer</cp:lastModifiedBy>
  <cp:revision>10</cp:revision>
  <dcterms:created xsi:type="dcterms:W3CDTF">2016-03-24T19:00:44Z</dcterms:created>
  <dcterms:modified xsi:type="dcterms:W3CDTF">2017-02-03T17:42:14Z</dcterms:modified>
</cp:coreProperties>
</file>