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2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0536-84DF-4540-A430-709851D9EE0E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CCD74-B006-4007-B19A-D4C9950BE8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0536-84DF-4540-A430-709851D9EE0E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CCD74-B006-4007-B19A-D4C9950BE8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0536-84DF-4540-A430-709851D9EE0E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CCD74-B006-4007-B19A-D4C9950BE8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0536-84DF-4540-A430-709851D9EE0E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CCD74-B006-4007-B19A-D4C9950BE8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0536-84DF-4540-A430-709851D9EE0E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CCD74-B006-4007-B19A-D4C9950BE8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0536-84DF-4540-A430-709851D9EE0E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CCD74-B006-4007-B19A-D4C9950BE8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0536-84DF-4540-A430-709851D9EE0E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CCD74-B006-4007-B19A-D4C9950BE8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0536-84DF-4540-A430-709851D9EE0E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CCD74-B006-4007-B19A-D4C9950BE8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0536-84DF-4540-A430-709851D9EE0E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CCD74-B006-4007-B19A-D4C9950BE8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0536-84DF-4540-A430-709851D9EE0E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CCD74-B006-4007-B19A-D4C9950BE8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0536-84DF-4540-A430-709851D9EE0E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CCD74-B006-4007-B19A-D4C9950BE880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90536-84DF-4540-A430-709851D9EE0E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CCD74-B006-4007-B19A-D4C9950BE88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447800"/>
            <a:ext cx="7117180" cy="1470025"/>
          </a:xfrm>
        </p:spPr>
        <p:txBody>
          <a:bodyPr/>
          <a:lstStyle/>
          <a:p>
            <a:r>
              <a:rPr lang="en-US" dirty="0" smtClean="0"/>
              <a:t>Chapter 10 Forces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48000"/>
            <a:ext cx="7117180" cy="861420"/>
          </a:xfrm>
        </p:spPr>
        <p:txBody>
          <a:bodyPr>
            <a:noAutofit/>
          </a:bodyPr>
          <a:lstStyle/>
          <a:p>
            <a:r>
              <a:rPr lang="en-US" sz="5400" dirty="0" smtClean="0"/>
              <a:t>Notes on 10.1  </a:t>
            </a:r>
          </a:p>
          <a:p>
            <a:r>
              <a:rPr lang="en-US" sz="5400" dirty="0" smtClean="0"/>
              <a:t>The Nature of Force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90404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Force is a push or pull.</a:t>
            </a:r>
          </a:p>
          <a:p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9" name="Picture 5" descr="C:\Users\bboyer.BFCS\AppData\Local\Microsoft\Windows\Temporary Internet Files\Content.IE5\H9R3AUT1\push-and-pull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46908"/>
            <a:ext cx="4386262" cy="2638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029200" y="1411892"/>
            <a:ext cx="3276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When one object pushes or pulls another object, that first object is exerting a force on the second object.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3986436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Like velocity and acceleration, a force is described by its 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strength</a:t>
            </a:r>
            <a:r>
              <a:rPr lang="en-US" sz="2400" dirty="0" smtClean="0"/>
              <a:t> and by the 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direction</a:t>
            </a:r>
            <a:r>
              <a:rPr lang="en-US" sz="2400" dirty="0" smtClean="0"/>
              <a:t> in which it acts.</a:t>
            </a:r>
            <a:endParaRPr lang="en-US" sz="2400" dirty="0"/>
          </a:p>
        </p:txBody>
      </p:sp>
      <p:pic>
        <p:nvPicPr>
          <p:cNvPr id="1030" name="Picture 6" descr="C:\Users\bboyer.BFCS\AppData\Local\Microsoft\Windows\Temporary Internet Files\Content.IE5\WQJ12NDH\christmas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415" y="5032121"/>
            <a:ext cx="3362325" cy="1509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5167" y="5186765"/>
            <a:ext cx="40814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force is exerted in different directions in a push or pull.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45357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bboyer.BFCS\AppData\Local\Microsoft\Windows\Temporary Internet Files\Content.IE5\B8HJM9FT\pull-donkey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978" y="5690286"/>
            <a:ext cx="2121508" cy="1167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01610" y="304800"/>
            <a:ext cx="5976225" cy="830997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The strength of a force is measured in the SI unit called the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newton</a:t>
            </a:r>
            <a:r>
              <a:rPr lang="en-US" sz="2400" dirty="0" smtClean="0">
                <a:solidFill>
                  <a:schemeClr val="bg1"/>
                </a:solidFill>
              </a:rPr>
              <a:t> (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2400" dirty="0" smtClean="0">
                <a:solidFill>
                  <a:schemeClr val="bg1"/>
                </a:solidFill>
              </a:rPr>
              <a:t>).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0337" y="2990671"/>
            <a:ext cx="312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Forces can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 together </a:t>
            </a:r>
            <a:r>
              <a:rPr lang="en-US" dirty="0" smtClean="0">
                <a:solidFill>
                  <a:schemeClr val="bg1"/>
                </a:solidFill>
              </a:rPr>
              <a:t>to produce a larger net force than either of the originals.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9767" y="4310415"/>
            <a:ext cx="52328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Two forces can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subtract</a:t>
            </a:r>
            <a:r>
              <a:rPr lang="en-US" dirty="0" smtClean="0">
                <a:solidFill>
                  <a:schemeClr val="bg1"/>
                </a:solidFill>
              </a:rPr>
              <a:t> to produce a net force in the direction of the larger force.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85753" y="5429309"/>
            <a:ext cx="4152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Two forces may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cancel</a:t>
            </a:r>
            <a:r>
              <a:rPr lang="en-US" dirty="0" smtClean="0">
                <a:solidFill>
                  <a:schemeClr val="bg1"/>
                </a:solidFill>
              </a:rPr>
              <a:t> each other and produce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net force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5" name="Picture 7" descr="C:\Users\bboyer.BFCS\AppData\Local\Microsoft\Windows\Temporary Internet Files\Content.IE5\UPVUUCA6\netForce2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5233086"/>
            <a:ext cx="2080213" cy="156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81001" y="1288942"/>
            <a:ext cx="8217444" cy="33855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direction and strength of a force can be represented by an arrow.</a:t>
            </a:r>
            <a:endParaRPr lang="en-US" sz="1600" b="1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" name="Picture 4" descr="C:\Users\bboyer.BFCS\AppData\Local\Microsoft\Windows\Temporary Internet Files\Content.IE5\R0H8ST0I\arrow-39526_960_72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6836" y="2990671"/>
            <a:ext cx="956264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5" descr="C:\Users\bboyer.BFCS\AppData\Local\Microsoft\Windows\Temporary Internet Files\Content.IE5\H9R3AUT1\800px-Yellow_Arrow_Right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765" y="3207180"/>
            <a:ext cx="2666998" cy="207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5" descr="C:\Users\bboyer.BFCS\AppData\Local\Microsoft\Windows\Temporary Internet Files\Content.IE5\H9R3AUT1\800px-Yellow_Arrow_Right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1965" y="3642697"/>
            <a:ext cx="3696363" cy="183810"/>
          </a:xfrm>
          <a:prstGeom prst="rect">
            <a:avLst/>
          </a:prstGeom>
          <a:solidFill>
            <a:srgbClr val="FF0000"/>
          </a:solidFill>
        </p:spPr>
      </p:pic>
      <p:sp>
        <p:nvSpPr>
          <p:cNvPr id="9" name="TextBox 8"/>
          <p:cNvSpPr txBox="1"/>
          <p:nvPr/>
        </p:nvSpPr>
        <p:spPr>
          <a:xfrm>
            <a:off x="422864" y="1790342"/>
            <a:ext cx="8229600" cy="1200329"/>
          </a:xfrm>
          <a:prstGeom prst="rect">
            <a:avLst/>
          </a:prstGeom>
          <a:noFill/>
          <a:ln w="57150">
            <a:solidFill>
              <a:schemeClr val="bg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More than one force can act upon an object at one time.  The combination of all forces acting on an object is called the </a:t>
            </a:r>
            <a:r>
              <a:rPr lang="en-US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 force</a:t>
            </a:r>
            <a:r>
              <a:rPr lang="en-US" dirty="0" smtClean="0"/>
              <a:t>.. 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net force determines whether an object moves and in what direction it moves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057" name="Picture 9" descr="C:\Users\bboyer.BFCS\AppData\Local\Microsoft\Windows\Temporary Internet Files\Content.IE5\HISESI1T\netForce1[1]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0920" y="3898401"/>
            <a:ext cx="2803685" cy="147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1541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bboyer.BFCS\AppData\Local\Microsoft\Windows\Temporary Internet Files\Content.IE5\R0H8ST0I\A1.4%20Unbalanced%20Forc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4461524" cy="128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410200" y="304800"/>
            <a:ext cx="3124200" cy="1938992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Unbalanced forces acting on an object result in a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 force and cause a change in the object’s motion.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700" y="2057399"/>
            <a:ext cx="48425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Unbalanced forces </a:t>
            </a:r>
            <a:r>
              <a:rPr lang="en-US" sz="2000" b="1" dirty="0" smtClean="0"/>
              <a:t>can cause an object to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start </a:t>
            </a:r>
            <a:r>
              <a:rPr lang="en-US" sz="2000" b="1" dirty="0" smtClean="0"/>
              <a:t>moving,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stop</a:t>
            </a:r>
            <a:r>
              <a:rPr lang="en-US" sz="2000" b="1" dirty="0" smtClean="0"/>
              <a:t> moving, or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 direction.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5" name="Picture 3" descr="C:\Users\bboyer.BFCS\AppData\Local\Microsoft\Windows\Temporary Internet Files\Content.IE5\KOVHE7CZ\edu_newton_balforce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56" y="5110410"/>
            <a:ext cx="2929241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bboyer.BFCS\AppData\Local\Microsoft\Windows\Temporary Internet Files\Content.IE5\0ASYAJ5P\tensio11[1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234" y="4942944"/>
            <a:ext cx="2114550" cy="1592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bboyer.BFCS\AppData\Local\Microsoft\Windows\Temporary Internet Files\Content.IE5\UPVUUCA6\force3[1]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4473" y="4998552"/>
            <a:ext cx="2095500" cy="149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2456" y="3505200"/>
            <a:ext cx="845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Equal forces acting on one object in opposite directions are called balanced forces.  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Balanced forces </a:t>
            </a:r>
            <a:r>
              <a:rPr lang="en-US" sz="2000" b="1" dirty="0" smtClean="0"/>
              <a:t>do not change the object’s motion.  There is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net force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966266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TM02455519[[fn=Winter]]</Template>
  <TotalTime>75</TotalTime>
  <Words>257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Winter</vt:lpstr>
      <vt:lpstr>Chapter 10 Forces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 Forces</dc:title>
  <dc:creator>Beverly Boyer</dc:creator>
  <cp:lastModifiedBy>Beverly Boyer</cp:lastModifiedBy>
  <cp:revision>8</cp:revision>
  <dcterms:created xsi:type="dcterms:W3CDTF">2016-12-02T10:52:35Z</dcterms:created>
  <dcterms:modified xsi:type="dcterms:W3CDTF">2016-12-02T12:07:55Z</dcterms:modified>
</cp:coreProperties>
</file>