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0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C61B77F-811D-47C1-BF5A-0283C3C8A820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58C835C-725C-4C1C-ADA9-94A0DF903943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B77F-811D-47C1-BF5A-0283C3C8A820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C835C-725C-4C1C-ADA9-94A0DF903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B77F-811D-47C1-BF5A-0283C3C8A820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C835C-725C-4C1C-ADA9-94A0DF903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B77F-811D-47C1-BF5A-0283C3C8A820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C835C-725C-4C1C-ADA9-94A0DF903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B77F-811D-47C1-BF5A-0283C3C8A820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C835C-725C-4C1C-ADA9-94A0DF903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B77F-811D-47C1-BF5A-0283C3C8A820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C835C-725C-4C1C-ADA9-94A0DF9039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B77F-811D-47C1-BF5A-0283C3C8A820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C835C-725C-4C1C-ADA9-94A0DF903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B77F-811D-47C1-BF5A-0283C3C8A820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C835C-725C-4C1C-ADA9-94A0DF903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B77F-811D-47C1-BF5A-0283C3C8A820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C835C-725C-4C1C-ADA9-94A0DF903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B77F-811D-47C1-BF5A-0283C3C8A820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C835C-725C-4C1C-ADA9-94A0DF903943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B77F-811D-47C1-BF5A-0283C3C8A820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C835C-725C-4C1C-ADA9-94A0DF903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C61B77F-811D-47C1-BF5A-0283C3C8A820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58C835C-725C-4C1C-ADA9-94A0DF9039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10 Forces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NOTES on 103. Newton’s First and Second Laws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67688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838200"/>
            <a:ext cx="4343400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Newton’s First Law of Motion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bboyer.BFCS\AppData\Local\Microsoft\Windows\Temporary Internet Files\Content.IE5\R0H8ST0I\newton1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838200"/>
            <a:ext cx="3196404" cy="1975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5800" y="1600200"/>
            <a:ext cx="4191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An object at rest will remain at rest, and an object moving at a constant velocity will continue moving at a constant velocity, unless it is acted upon by an unbalance force.  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029200" y="3123694"/>
            <a:ext cx="3276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 guess you could say that objects are basically lazy!  They want to continue to do whatever it is they are doing, and not change unless forced to!</a:t>
            </a:r>
            <a:endParaRPr lang="en-US" sz="2400" b="1" dirty="0"/>
          </a:p>
        </p:txBody>
      </p:sp>
      <p:pic>
        <p:nvPicPr>
          <p:cNvPr id="1027" name="Picture 3" descr="C:\Users\bboyer.BFCS\AppData\Local\Microsoft\Windows\Temporary Internet Files\Content.IE5\B8HJM9FT\GarfieldLazy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647188"/>
            <a:ext cx="2171700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3976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85800"/>
            <a:ext cx="1295400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Inertia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Users\bboyer.BFCS\AppData\Local\Microsoft\Windows\Temporary Internet Files\Content.IE5\VQ3XH292\INERTIA-640x42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512" y="1828800"/>
            <a:ext cx="3657600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09800" y="817886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 resistance to a change in motion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495800" y="2583597"/>
            <a:ext cx="3886200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Newton’s first law is also called The Law of Inertia.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4829264"/>
            <a:ext cx="655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 greater the </a:t>
            </a:r>
            <a:r>
              <a:rPr lang="en-US" sz="2400" b="1" dirty="0" smtClean="0">
                <a:solidFill>
                  <a:srgbClr val="00B0F0"/>
                </a:solidFill>
              </a:rPr>
              <a:t>mass</a:t>
            </a:r>
            <a:r>
              <a:rPr lang="en-US" sz="2400" b="1" dirty="0" smtClean="0"/>
              <a:t> of an object, the greater its inertia;  </a:t>
            </a:r>
            <a:r>
              <a:rPr lang="en-US" sz="2400" b="1" dirty="0"/>
              <a:t>t</a:t>
            </a:r>
            <a:r>
              <a:rPr lang="en-US" sz="2400" b="1" dirty="0" smtClean="0"/>
              <a:t>herefore, the greater the force required to change its motion.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87039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85800"/>
            <a:ext cx="5029200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Newton’s Second Law of Motion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C:\Users\bboyer.BFCS\AppData\Local\Microsoft\Windows\Temporary Internet Files\Content.IE5\H9R3AUT1\afm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176" y="1195251"/>
            <a:ext cx="2794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bboyer.BFCS\AppData\Local\Microsoft\Windows\Temporary Internet Files\Content.IE5\KOVHE7CZ\P8B1_clip_image013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133" y="4006334"/>
            <a:ext cx="2872085" cy="1784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bboyer.BFCS\AppData\Local\Microsoft\Windows\Temporary Internet Files\Content.IE5\VQ3XH292\newtons-second-law-of-motion-2-638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281416"/>
            <a:ext cx="1725478" cy="1295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657600" y="1295400"/>
            <a:ext cx="4612037" cy="1200329"/>
          </a:xfrm>
          <a:prstGeom prst="rect">
            <a:avLst/>
          </a:prstGeom>
          <a:noFill/>
          <a:ln w="5715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Acceleration depends on the object’s 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mass</a:t>
            </a:r>
            <a:r>
              <a:rPr lang="en-US" sz="2400" b="1" dirty="0" smtClean="0"/>
              <a:t> and on the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 force</a:t>
            </a:r>
            <a:r>
              <a:rPr lang="en-US" sz="2400" b="1" dirty="0" smtClean="0"/>
              <a:t> acting on the object.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747872" y="2667506"/>
            <a:ext cx="49389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Acceleration = m/s</a:t>
            </a:r>
            <a:r>
              <a:rPr lang="en-US" sz="2400" b="1" baseline="30000" dirty="0" smtClean="0"/>
              <a:t>2</a:t>
            </a:r>
          </a:p>
          <a:p>
            <a:r>
              <a:rPr lang="en-US" sz="2400" b="1" dirty="0" smtClean="0"/>
              <a:t>Mass               = kg</a:t>
            </a:r>
          </a:p>
          <a:p>
            <a:r>
              <a:rPr lang="en-US" sz="2400" b="1" dirty="0" smtClean="0"/>
              <a:t>Force then is  =kg(m/s</a:t>
            </a:r>
            <a:r>
              <a:rPr lang="en-US" sz="2400" b="1" baseline="30000" dirty="0" smtClean="0"/>
              <a:t>2</a:t>
            </a:r>
            <a:r>
              <a:rPr lang="en-US" sz="2400" b="1" dirty="0" smtClean="0"/>
              <a:t>)</a:t>
            </a:r>
          </a:p>
          <a:p>
            <a:r>
              <a:rPr lang="en-US" sz="2400" b="1" dirty="0" smtClean="0"/>
              <a:t>Aka                 = newton (N)</a:t>
            </a:r>
          </a:p>
          <a:p>
            <a:r>
              <a:rPr lang="en-US" sz="2400" b="1" dirty="0" smtClean="0"/>
              <a:t>This means that 1 N is the force required to give a 1-kg mass an acceleration of 1 m/s</a:t>
            </a:r>
            <a:r>
              <a:rPr lang="en-US" sz="2400" b="1" baseline="30000" dirty="0" smtClean="0"/>
              <a:t>2</a:t>
            </a:r>
            <a:r>
              <a:rPr lang="en-US" sz="2400" b="1" dirty="0" smtClean="0"/>
              <a:t>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40354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858" y="1219200"/>
            <a:ext cx="8077200" cy="163121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One way to increase acceleration is </a:t>
            </a:r>
          </a:p>
          <a:p>
            <a:pPr algn="ctr"/>
            <a:r>
              <a:rPr lang="en-US" sz="2400" b="1" dirty="0"/>
              <a:t>*</a:t>
            </a:r>
            <a:r>
              <a:rPr lang="en-US" sz="2400" b="1" dirty="0" smtClean="0"/>
              <a:t>by changing the force.  </a:t>
            </a:r>
          </a:p>
          <a:p>
            <a:pPr algn="ctr"/>
            <a:endParaRPr lang="en-US" sz="2400" b="1" dirty="0" smtClean="0"/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Increase acceleration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 increase the force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0100" y="3429000"/>
            <a:ext cx="7543800" cy="193899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Another way to increase acceleration is </a:t>
            </a:r>
          </a:p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changing the mass.  </a:t>
            </a: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Acceleration and mass change in opposite ways.</a:t>
            </a:r>
          </a:p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To increase acceleration 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 decrease its mass.</a:t>
            </a:r>
            <a:endParaRPr lang="en-US" sz="2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2130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31</TotalTime>
  <Words>233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Chapter 10 Forces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 Forces</dc:title>
  <dc:creator>Beverly Boyer</dc:creator>
  <cp:lastModifiedBy>Beverly Boyer</cp:lastModifiedBy>
  <cp:revision>4</cp:revision>
  <dcterms:created xsi:type="dcterms:W3CDTF">2016-12-06T12:09:40Z</dcterms:created>
  <dcterms:modified xsi:type="dcterms:W3CDTF">2016-12-06T12:41:13Z</dcterms:modified>
</cp:coreProperties>
</file>