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F44ED7-A356-46B5-998A-64862FBB2AA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C1DF3C-0744-4107-88CF-CF272F4AD8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229600" cy="1828800"/>
          </a:xfrm>
        </p:spPr>
        <p:txBody>
          <a:bodyPr/>
          <a:lstStyle/>
          <a:p>
            <a:r>
              <a:rPr lang="en-US" dirty="0" smtClean="0"/>
              <a:t>Chapter 11:  </a:t>
            </a:r>
            <a:br>
              <a:rPr lang="en-US" dirty="0" smtClean="0"/>
            </a:br>
            <a:r>
              <a:rPr lang="en-US" dirty="0" smtClean="0"/>
              <a:t>Forces in Fluids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11.2 </a:t>
            </a:r>
          </a:p>
          <a:p>
            <a:r>
              <a:rPr lang="en-US" sz="4800" b="1" dirty="0" smtClean="0"/>
              <a:t>Floating and Sinking</a:t>
            </a:r>
          </a:p>
        </p:txBody>
      </p:sp>
    </p:spTree>
    <p:extLst>
      <p:ext uri="{BB962C8B-B14F-4D97-AF65-F5344CB8AC3E}">
        <p14:creationId xmlns:p14="http://schemas.microsoft.com/office/powerpoint/2010/main" val="18432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you blow a balloon up with air, it </a:t>
            </a:r>
            <a:endParaRPr lang="en-US" sz="2800" b="1" dirty="0"/>
          </a:p>
        </p:txBody>
      </p:sp>
      <p:pic>
        <p:nvPicPr>
          <p:cNvPr id="3074" name="Picture 2" descr="C:\Users\bboyer.BFCS\AppData\Local\Microsoft\Windows\Temporary Internet Files\Content.IE5\IW86OW9D\balloon-purple-clip-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80" y="-64949"/>
            <a:ext cx="967593" cy="1938337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24600" y="64261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sinks!  Why?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0999" y="1295400"/>
            <a:ext cx="5029200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It is denser than surrounding air because the air inside is under pressure.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0999" y="3206185"/>
            <a:ext cx="6763073" cy="954107"/>
          </a:xfrm>
          <a:prstGeom prst="rect">
            <a:avLst/>
          </a:prstGeom>
          <a:solidFill>
            <a:srgbClr val="FF006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you would blow that same balloon up with helium what would happen?</a:t>
            </a:r>
            <a:endParaRPr lang="en-US" sz="2800" b="1" dirty="0"/>
          </a:p>
        </p:txBody>
      </p:sp>
      <p:pic>
        <p:nvPicPr>
          <p:cNvPr id="3075" name="Picture 3" descr="C:\Users\bboyer.BFCS\AppData\Local\Microsoft\Windows\Temporary Internet Files\Content.IE5\HISESI1T\Heart_Ballo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073" y="1873388"/>
            <a:ext cx="1849342" cy="2730499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399" y="4603887"/>
            <a:ext cx="4114799" cy="954107"/>
          </a:xfrm>
          <a:prstGeom prst="rect">
            <a:avLst/>
          </a:prstGeom>
          <a:solidFill>
            <a:schemeClr val="tx1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would rise because it is less dense than air!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91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84136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Buoyancy= the ability to float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HISESI1T\1446372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123" y="284136"/>
            <a:ext cx="1676398" cy="160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0384" y="1581328"/>
            <a:ext cx="5410200" cy="138499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2060"/>
                </a:solidFill>
              </a:rPr>
              <a:t>buoyant force </a:t>
            </a:r>
            <a:r>
              <a:rPr lang="en-US" sz="2800" b="1" dirty="0" smtClean="0"/>
              <a:t>– acts in a direction opposite gravity so it makes an object feel lighter. 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H9R3AUT1\18878250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17" y="243905"/>
            <a:ext cx="1066800" cy="112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9770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</a:t>
            </a:r>
            <a:r>
              <a:rPr lang="en-US" sz="2800" dirty="0" smtClean="0"/>
              <a:t>k.  </a:t>
            </a:r>
            <a:r>
              <a:rPr lang="en-US" sz="2800" b="1" dirty="0" smtClean="0"/>
              <a:t>Let’s make sure we understand what is going 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005" y="3816033"/>
            <a:ext cx="88295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1.  A fluid exerts pressure on all surfaces of a submerged object.</a:t>
            </a:r>
            <a:endParaRPr lang="en-US" sz="2800" b="1" dirty="0"/>
          </a:p>
        </p:txBody>
      </p:sp>
      <p:pic>
        <p:nvPicPr>
          <p:cNvPr id="1028" name="Picture 4" descr="C:\Users\bboyer.BFCS\AppData\Local\Microsoft\Windows\Temporary Internet Files\Content.IE5\HISESI1T\allthepressure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23" y="3599269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2436" y="5050416"/>
            <a:ext cx="85466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 Since pressure in a fluid increases with depth, the upward pressure on the bottom of the object is greater than the downward pressure on the top.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 rot="20846769">
            <a:off x="2698284" y="4342570"/>
            <a:ext cx="4495800" cy="1477328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Ta da!  </a:t>
            </a:r>
            <a:r>
              <a:rPr lang="en-US" sz="5400" dirty="0" smtClean="0"/>
              <a:t>BUOYANCY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33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WEIGHT!  I MEAN, WAIT!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IW86OW9D\stop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9634"/>
            <a:ext cx="1938630" cy="131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058" y="173250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 object will sink if its weight (a downward force) is greater than the buoyant force.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039485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the object’s weight is equal to the buoyant force, no net force acts on it, so it will not sink.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419599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submerged object whose weight is equal to the buoyant force also has no net force acting it and it will not sink.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758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478" y="2895600"/>
            <a:ext cx="4038600" cy="523220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Archimedes’ Principle</a:t>
            </a:r>
            <a:endParaRPr lang="en-US" sz="2800" b="1" dirty="0"/>
          </a:p>
        </p:txBody>
      </p:sp>
      <p:pic>
        <p:nvPicPr>
          <p:cNvPr id="3074" name="Picture 2" descr="C:\Users\bboyer.BFCS\AppData\Local\Microsoft\Windows\Temporary Internet Files\Content.IE5\HISESI1T\rockdisplacingwat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67" y="2895600"/>
            <a:ext cx="1823944" cy="1546619"/>
          </a:xfrm>
          <a:prstGeom prst="rect">
            <a:avLst/>
          </a:prstGeom>
          <a:ln w="190500" cap="sq">
            <a:solidFill>
              <a:schemeClr val="bg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5739" y="304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 submerged object displaces (takes the place of) </a:t>
            </a:r>
          </a:p>
          <a:p>
            <a:pPr algn="ctr"/>
            <a:r>
              <a:rPr lang="en-US" sz="2800" b="1" dirty="0" smtClean="0"/>
              <a:t>a volume of fluid equal to its own volume.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0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 partly submerged object, displaces a volume of fluid equal to the volume of its submerged portion only.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418820"/>
            <a:ext cx="6781799" cy="1384995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buoyant force acting on a submerged object is equal to the weight of the fluid the object displaces.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069" y="5029200"/>
            <a:ext cx="87339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greater buoyant force acts on a larger object even if the large object has the same weight as the small object.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38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a boat developed a leak and some water entered the ship, use Archimedes’ principle to explain why the boat might sink.</a:t>
            </a:r>
            <a:endParaRPr lang="en-US" sz="2800" b="1" dirty="0"/>
          </a:p>
        </p:txBody>
      </p:sp>
      <p:pic>
        <p:nvPicPr>
          <p:cNvPr id="4098" name="Picture 2" descr="C:\Users\bboyer.BFCS\AppData\Local\Microsoft\Windows\Temporary Internet Files\Content.IE5\HISESI1T\H21-Image-Resize-Template-2.01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765995"/>
            <a:ext cx="561975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52578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added water would increase the ship’s weight.  If the weight of the ship and the added water exceeds the buoyant force, the ship will sink.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373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Why do some objects float and others sink?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990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It’s all about DENSITY!</a:t>
            </a:r>
            <a:endParaRPr lang="en-US" sz="2800" b="1" dirty="0"/>
          </a:p>
        </p:txBody>
      </p:sp>
      <p:pic>
        <p:nvPicPr>
          <p:cNvPr id="5122" name="Picture 2" descr="C:\Users\bboyer.BFCS\AppData\Local\Microsoft\Windows\Temporary Internet Files\Content.IE5\HISESI1T\formula-for-densit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52664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bboyer.BFCS\AppData\Local\Microsoft\Windows\Temporary Internet Files\Content.IE5\HISESI1T\pop_densi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87971"/>
            <a:ext cx="4511431" cy="243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bboyer.BFCS\AppData\Local\Microsoft\Windows\Temporary Internet Files\Content.IE5\HISESI1T\displace[2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364" y="1640227"/>
            <a:ext cx="32385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bboyer.BFCS\AppData\Local\Microsoft\Windows\Temporary Internet Files\Content.IE5\H9R3AUT1\Density_triangle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1640227"/>
            <a:ext cx="1400175" cy="16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4876800"/>
            <a:ext cx="4211664" cy="1815882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 &gt; fluid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sinks</a:t>
            </a:r>
          </a:p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 &lt; fluid 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floats</a:t>
            </a:r>
          </a:p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 = fluid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</a:p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floats at constant depth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59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Changing the density of an object will change whether the object sinks or floats.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78486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                          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:  ice cube </a:t>
            </a:r>
          </a:p>
          <a:p>
            <a:endParaRPr lang="en-US" sz="2800" b="1" dirty="0" smtClean="0"/>
          </a:p>
          <a:p>
            <a:pPr algn="ctr"/>
            <a:r>
              <a:rPr lang="en-US" sz="2800" b="1" dirty="0" smtClean="0"/>
              <a:t>Water expands when it is frozen, thereby ice occupies more space than water, making it less dense.</a:t>
            </a:r>
          </a:p>
          <a:p>
            <a:pPr algn="ctr"/>
            <a:r>
              <a:rPr lang="en-US" sz="2800" b="1" dirty="0" smtClean="0"/>
              <a:t>Most of it will be below the water line – like an iceberg.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HISESI1T\20070629-ist1_1057865_ice_cube_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337" y="1182707"/>
            <a:ext cx="1397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boyer.BFCS\AppData\Local\Microsoft\Windows\Temporary Internet Files\Content.IE5\YHATSVSC\13299495056vY92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24400"/>
            <a:ext cx="1905000" cy="18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35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You can make an object sink or float in a fluid by changing its density.</a:t>
            </a:r>
            <a:endParaRPr lang="en-US" sz="2800" b="1" dirty="0"/>
          </a:p>
        </p:txBody>
      </p:sp>
      <p:pic>
        <p:nvPicPr>
          <p:cNvPr id="2051" name="Picture 3" descr="C:\Users\bboyer.BFCS\AppData\Local\Microsoft\Windows\Temporary Internet Files\Content.IE5\HISESI1T\1606265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15471"/>
            <a:ext cx="1790183" cy="160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00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Take a submarine.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381564"/>
            <a:ext cx="4068951" cy="138499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density increases when its flotation tanks are filled with water.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7490" y="2381564"/>
            <a:ext cx="3143509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makes the overall mass of the sub increase.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251" y="4191000"/>
            <a:ext cx="8610600" cy="95410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volume remains the same, but both its density and mass have increased.  This makes it dive.</a:t>
            </a:r>
            <a:endParaRPr lang="en-US" sz="2800" b="1" dirty="0"/>
          </a:p>
        </p:txBody>
      </p:sp>
      <p:pic>
        <p:nvPicPr>
          <p:cNvPr id="2052" name="Picture 4" descr="C:\Users\bboyer.BFCS\AppData\Local\Microsoft\Windows\Temporary Internet Files\Content.IE5\IW86OW9D\Arihant_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5271">
            <a:off x="6168991" y="4222556"/>
            <a:ext cx="2014962" cy="121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5410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DIVE!  DIVE!  DIVE!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61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32" y="250619"/>
            <a:ext cx="5029200" cy="95410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This can also be explained by means of the buoyant force.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4322" y="1524000"/>
            <a:ext cx="8686800" cy="5217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</a:t>
            </a:r>
            <a:r>
              <a:rPr lang="en-US" sz="2800" b="1" dirty="0" smtClean="0"/>
              <a:t>uoyant force = the weight of the displaced fluid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buoyant force remains the same, but changing the water level in the flotation tanks changes the weight of the submarine.  </a:t>
            </a:r>
          </a:p>
          <a:p>
            <a:endParaRPr lang="en-US" sz="2800" b="1" dirty="0"/>
          </a:p>
          <a:p>
            <a:r>
              <a:rPr lang="en-US" sz="2800" b="1" dirty="0" smtClean="0"/>
              <a:t>The sub will dive when its weight is greater than the buoyant force and rise when its weight is less than the buoyant force.</a:t>
            </a:r>
            <a:endParaRPr lang="en-US" sz="2800" b="1" dirty="0"/>
          </a:p>
        </p:txBody>
      </p:sp>
      <p:sp>
        <p:nvSpPr>
          <p:cNvPr id="6" name="Cloud Callout 5"/>
          <p:cNvSpPr/>
          <p:nvPr/>
        </p:nvSpPr>
        <p:spPr>
          <a:xfrm>
            <a:off x="4602995" y="1609784"/>
            <a:ext cx="2559803" cy="2253734"/>
          </a:xfrm>
          <a:prstGeom prst="cloudCallou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this water make me look fat?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477000" y="3581400"/>
            <a:ext cx="2667000" cy="2743200"/>
          </a:xfrm>
          <a:prstGeom prst="cloudCallout">
            <a:avLst/>
          </a:prstGeom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me rise!  Think light thoughts!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22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6" grpId="1" animBg="1"/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233</TotalTime>
  <Words>598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Chapter 11:   Forces in Fluids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  Forces in Fluids</dc:title>
  <dc:creator>Beverly Boyer</dc:creator>
  <cp:lastModifiedBy>Beverly Boyer</cp:lastModifiedBy>
  <cp:revision>20</cp:revision>
  <dcterms:created xsi:type="dcterms:W3CDTF">2016-02-15T13:30:57Z</dcterms:created>
  <dcterms:modified xsi:type="dcterms:W3CDTF">2016-12-13T12:28:10Z</dcterms:modified>
</cp:coreProperties>
</file>