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11BE08-D76E-43F3-8D62-17DC64057A84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F1E5DD8-F0EC-4BCE-985B-1BFC61C4C49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733800"/>
            <a:ext cx="7772400" cy="1975104"/>
          </a:xfrm>
        </p:spPr>
        <p:txBody>
          <a:bodyPr/>
          <a:lstStyle/>
          <a:p>
            <a:pPr algn="ctr"/>
            <a:r>
              <a:rPr lang="en-US" sz="7200" dirty="0" smtClean="0"/>
              <a:t>11.3 Pascal’s principle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772400" cy="15087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Chapter 11 Forces in Fluids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977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Pascal’s Principle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When force is applied to a confined fluid, the change in pressure is transmitted equally to all parts of the fluid.</a:t>
            </a:r>
            <a:endParaRPr lang="en-US" sz="2800" b="1" dirty="0"/>
          </a:p>
        </p:txBody>
      </p:sp>
      <p:pic>
        <p:nvPicPr>
          <p:cNvPr id="1027" name="Picture 3" descr="C:\Users\bboyer.BFCS\AppData\Local\Microsoft\Windows\Temporary Internet Files\Content.IE5\HISESI1T\400px-Pascal_law_renew_02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8" y="1916626"/>
            <a:ext cx="3596767" cy="285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90" y="2286000"/>
            <a:ext cx="44770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force that is exerted on the left piston is multiplied by the area of the right piston.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668" y="5042118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Hydraulic systems multiply force by applying the force to a small surface area.  The increase in pressure is then transmitted to another part of the confined fluid, which pushes on  a larger surface area.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500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28246"/>
            <a:ext cx="5562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Turn to page 391:  Analyzing Data.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HISESI1T\brakes[1]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97" y="1062459"/>
            <a:ext cx="3505200" cy="23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53546" y="1062459"/>
            <a:ext cx="472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Describe what happens in the brake system of a car from the time a driver steps on the brake pedal to the time the car stops.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2770" y="3581400"/>
            <a:ext cx="8788830" cy="31085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driver exerts a force on the                           , which causes the brake pedal                 to exert increased pressure on the                        .  The confined  fluid transmits  the increased pressure to pistons that push on the                         in the car’s wheels.  When the pads                                                   rub against                         , the force </a:t>
            </a:r>
            <a:r>
              <a:rPr lang="en-US" sz="2800" b="1" smtClean="0"/>
              <a:t>of                   between  </a:t>
            </a:r>
            <a:r>
              <a:rPr lang="en-US" sz="2800" b="1" dirty="0" smtClean="0"/>
              <a:t>pads and discs slows the car’s wheels.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59819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brake pedal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4501" y="3962400"/>
            <a:ext cx="1173997" cy="52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piston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1170" y="4484132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brake fluid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5257800"/>
            <a:ext cx="1867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brake pads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2197" y="5667214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brake discs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9634" y="5669775"/>
            <a:ext cx="1374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friction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05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</TotalTime>
  <Words>190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11.3 Pascal’s principle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11.3 Pascal’s principle</dc:title>
  <dc:creator>Beverly Boyer</dc:creator>
  <cp:lastModifiedBy>Beverly Boyer</cp:lastModifiedBy>
  <cp:revision>11</cp:revision>
  <dcterms:created xsi:type="dcterms:W3CDTF">2016-02-16T02:51:31Z</dcterms:created>
  <dcterms:modified xsi:type="dcterms:W3CDTF">2016-12-14T15:10:39Z</dcterms:modified>
</cp:coreProperties>
</file>