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861E54-D4FE-42A5-A9C8-399705B01AE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05DAE8B-EAB1-4746-B9CA-8950F0ABE78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1143000"/>
          </a:xfrm>
        </p:spPr>
        <p:txBody>
          <a:bodyPr/>
          <a:lstStyle/>
          <a:p>
            <a:r>
              <a:rPr lang="en-US" sz="6600" dirty="0" smtClean="0"/>
              <a:t>11.4 </a:t>
            </a:r>
          </a:p>
          <a:p>
            <a:r>
              <a:rPr lang="en-US" sz="6600" dirty="0" smtClean="0"/>
              <a:t>Bernoulli’s Principle</a:t>
            </a:r>
            <a:endParaRPr lang="en-US" sz="6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1981200"/>
          </a:xfrm>
        </p:spPr>
        <p:txBody>
          <a:bodyPr/>
          <a:lstStyle/>
          <a:p>
            <a:r>
              <a:rPr lang="en-US" sz="5400" b="1" dirty="0" smtClean="0"/>
              <a:t>Chapter 11 </a:t>
            </a:r>
            <a:br>
              <a:rPr lang="en-US" sz="5400" b="1" dirty="0" smtClean="0"/>
            </a:br>
            <a:r>
              <a:rPr lang="en-US" sz="5400" b="1" dirty="0" smtClean="0"/>
              <a:t>Forces in Fluids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78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8150" y="405848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Flying Disks  aka </a:t>
            </a:r>
            <a:r>
              <a:rPr lang="en-US" sz="2800" b="1" dirty="0" err="1" smtClean="0"/>
              <a:t>Fribees</a:t>
            </a:r>
            <a:endParaRPr lang="en-US" sz="2800" b="1" dirty="0"/>
          </a:p>
        </p:txBody>
      </p:sp>
      <p:pic>
        <p:nvPicPr>
          <p:cNvPr id="8195" name="Picture 3" descr="C:\Users\bboyer.BFCS\AppData\Local\Microsoft\Windows\Temporary Internet Files\Content.IE5\IW86OW9D\frisbee-310367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32" y="214089"/>
            <a:ext cx="2062566" cy="1134411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00100" y="140121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Notice the curved upper surface of the disk.</a:t>
            </a:r>
            <a:endParaRPr lang="en-US" sz="2800" b="1" dirty="0"/>
          </a:p>
        </p:txBody>
      </p:sp>
      <p:pic>
        <p:nvPicPr>
          <p:cNvPr id="8197" name="Picture 5" descr="C:\Users\bboyer.BFCS\AppData\Local\Microsoft\Windows\Temporary Internet Files\Content.IE5\HISESI1T\Aero_img016-1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05848"/>
            <a:ext cx="1524000" cy="99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513" y="2188634"/>
            <a:ext cx="8567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Just like a plane’s wing, the faster moving air  following the upper curve exerts less pressure than the slower-moving air beneath it.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3288" y="3581400"/>
            <a:ext cx="857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Then, if you slightly tilt it toward you as you throw it, it will help keep it in the air.  A tilted disk pushes the air down.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2197" y="4966395"/>
            <a:ext cx="87326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air exerts an equal and opposite force on the disk, pushing it up.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9432" y="5920502"/>
            <a:ext cx="871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spinning motion keeps it stable as it flies.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42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Something you should know about fluids: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12888" y="989087"/>
            <a:ext cx="4883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They flow from areas of</a:t>
            </a:r>
          </a:p>
          <a:p>
            <a:pPr algn="ctr"/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/>
              <a:t>to areas of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069017"/>
            <a:ext cx="8534400" cy="95410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Now, the air pressure pushing down on the drink in the bottle forces the drink up your straw.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IW86OW9D\2013-07-29-bigstockwomantellingsecretspopart25371263-100x1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243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96978" y="1358420"/>
            <a:ext cx="39152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 PRESSURE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4247" y="2343305"/>
            <a:ext cx="26230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low pressure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2" name="Picture 8" descr="C:\Users\bboyer.BFCS\AppData\Local\Microsoft\Windows\Temporary Internet Files\Content.IE5\IW86OW9D\mlg_How_does_a_straw_wor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02" y="5155769"/>
            <a:ext cx="3334166" cy="139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2927866"/>
            <a:ext cx="8686800" cy="954107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When you sip, you remove air from the straw,  creating an area of low pressure.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4955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60162"/>
            <a:ext cx="922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Things wouldn’t get “sucked out” if there was an opening in an airplane – they would get “pushed out”.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8195" y="28194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air pressure in the cabin is greater than the air pressure outside.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304800"/>
            <a:ext cx="8476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would happen if someone opened a window in an airplane that was in flight?</a:t>
            </a:r>
            <a:endParaRPr lang="en-US" sz="2800" b="1" dirty="0"/>
          </a:p>
        </p:txBody>
      </p:sp>
      <p:pic>
        <p:nvPicPr>
          <p:cNvPr id="2050" name="Picture 2" descr="C:\Users\bboyer.BFCS\AppData\Local\Microsoft\Windows\Temporary Internet Files\Content.IE5\YHATSVSC\desorde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463040" cy="146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87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671" y="524359"/>
            <a:ext cx="3810000" cy="52322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Bernoulli’s</a:t>
            </a:r>
            <a:r>
              <a:rPr lang="en-US" sz="2800" b="1" dirty="0" smtClean="0"/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671" y="1219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As the speed of a moving fluid increases, the pressure within the fluid decreases.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68371" y="2385295"/>
            <a:ext cx="6477000" cy="5232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Try the Discover Activity on page 393.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9671" y="32766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air under the paper is exerting a pressure that is stronger than the moving pressure from above.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57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Now try the Faucet Force Activity on page 394.</a:t>
            </a:r>
            <a:endParaRPr lang="en-US" sz="2800" b="1" dirty="0"/>
          </a:p>
        </p:txBody>
      </p:sp>
      <p:pic>
        <p:nvPicPr>
          <p:cNvPr id="4101" name="Picture 5" descr="C:\Users\bboyer.BFCS\AppData\Local\Microsoft\Windows\Temporary Internet Files\Content.IE5\UPVUUCA6\6594846505_7b0c2b1b1d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71" y="5197097"/>
            <a:ext cx="1713873" cy="140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44670" y="5202264"/>
            <a:ext cx="6746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spoon moved toward the stream of water because the moving water caused the pressure to be lower on the back of the spoon.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9482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3352800" cy="52322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Bernoulli’s Principle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bboyer.BFCS\AppData\Local\Microsoft\Windows\Temporary Internet Files\Content.IE5\HISESI1T\Blogging-is-Amaz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5366">
            <a:off x="1143000" y="79274"/>
            <a:ext cx="1524000" cy="113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flipV="1">
            <a:off x="213102" y="1219200"/>
            <a:ext cx="88546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principle helps to explain so many things like why smoke rises up a chimney, how atomizer works, how flying disks glide through the air, how planes fly, but it does not explain why this is upside down!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62400"/>
            <a:ext cx="8534400" cy="85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34839" y="3164220"/>
            <a:ext cx="8854698" cy="138499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principle helps to explain so many things like why smoke rises up a chimney, how atomizer works, how flying disks glide through the air, and how planes fly.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816410"/>
            <a:ext cx="8077200" cy="1815882"/>
          </a:xfrm>
          <a:prstGeom prst="rect">
            <a:avLst/>
          </a:prstGeom>
          <a:solidFill>
            <a:srgbClr val="F99107"/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air moves faster above the object, fluid pressure pushes the object upward.  If the air moves faster below the object, fluid pressure pushes it downward.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02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512" y="323603"/>
            <a:ext cx="8839200" cy="954107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The wing of an airplane is designed to produce LIFT, or an upward force.  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077" name="Picture 5" descr="C:\Users\bboyer.BFCS\AppData\Local\Microsoft\Windows\Temporary Internet Files\Content.IE5\YHATSVSC\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1" y="1711414"/>
            <a:ext cx="28194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12763" y="1471824"/>
            <a:ext cx="5562600" cy="13849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wing is slanted;  this causes the air that hits it to be forced downward as the plane moves.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12763" y="3124200"/>
            <a:ext cx="5562600" cy="1384995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air exerts an equal and opposite on the wing and pushes it upward.  TAKE OFF!</a:t>
            </a:r>
          </a:p>
        </p:txBody>
      </p:sp>
    </p:spTree>
    <p:extLst>
      <p:ext uri="{BB962C8B-B14F-4D97-AF65-F5344CB8AC3E}">
        <p14:creationId xmlns:p14="http://schemas.microsoft.com/office/powerpoint/2010/main" val="27289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bboyer.BFCS\AppData\Local\Microsoft\Windows\Temporary Internet Files\Content.IE5\HISESI1T\lift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6400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53495"/>
            <a:ext cx="8305800" cy="2246769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curved shape of a wing also gives an airplane lift.  The curved shape at the top allows the air moving over it to have a greater speed (less pressure) than the air moving under the bottom.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LIFT.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31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411163"/>
            <a:ext cx="1905000" cy="533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atomizers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 rot="503300">
            <a:off x="1958522" y="1318685"/>
            <a:ext cx="4191000" cy="3139321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 strikes again!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Squeeze the rubber ball.</a:t>
            </a:r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Air moves quickly past the top of the tube.</a:t>
            </a:r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Now, the pressure above is less than the pressure below.</a:t>
            </a:r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The greater pressure in the flask pushes the liquid up into the tube.</a:t>
            </a:r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The air stream breaks the liquid into small drops so that it comes out in a fine mist.</a:t>
            </a:r>
          </a:p>
        </p:txBody>
      </p:sp>
      <p:pic>
        <p:nvPicPr>
          <p:cNvPr id="6147" name="Picture 3" descr="C:\Users\bboyer.BFCS\AppData\Local\Microsoft\Windows\Temporary Internet Files\Content.IE5\H9R3AUT1\220px-Atomizer_schema-w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02026"/>
            <a:ext cx="27940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3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19812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Chimneys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0585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Yes, smoke rises up the chimney because hot air rises, but this is all about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BERNOULLI! 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860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So, the wind that is blowing across the top of the chimney creates an air pressure that is lower there.</a:t>
            </a:r>
          </a:p>
          <a:p>
            <a:endParaRPr lang="en-US" sz="2800" dirty="0" smtClean="0"/>
          </a:p>
          <a:p>
            <a:r>
              <a:rPr lang="en-US" sz="2800" dirty="0" smtClean="0"/>
              <a:t>Thusly (sounding smug and intelligent), the higher air pressure at the bottom pushes air and smoke up the chimney.   </a:t>
            </a:r>
            <a:endParaRPr lang="en-US" sz="2800" dirty="0"/>
          </a:p>
        </p:txBody>
      </p:sp>
      <p:pic>
        <p:nvPicPr>
          <p:cNvPr id="7170" name="Picture 2" descr="C:\Users\bboyer.BFCS\AppData\Local\Microsoft\Windows\Temporary Internet Files\Content.IE5\H9R3AUT1\poof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949" y="3089197"/>
            <a:ext cx="4335651" cy="325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bboyer.BFCS\AppData\Local\Microsoft\Windows\Temporary Internet Files\Content.IE5\IW86OW9D\flames-342280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760" y="23247"/>
            <a:ext cx="274319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98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194</TotalTime>
  <Words>628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Chapter 11  Forces in Fluids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 Forces in Fluids</dc:title>
  <dc:creator>Beverly Boyer</dc:creator>
  <cp:lastModifiedBy>Beverly Boyer</cp:lastModifiedBy>
  <cp:revision>17</cp:revision>
  <dcterms:created xsi:type="dcterms:W3CDTF">2016-02-17T09:37:17Z</dcterms:created>
  <dcterms:modified xsi:type="dcterms:W3CDTF">2016-12-15T16:42:28Z</dcterms:modified>
</cp:coreProperties>
</file>