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008FB3-77BA-448F-A9D2-6C4B142E822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243A65F-754D-4937-9023-45408C2283A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10" Type="http://schemas.openxmlformats.org/officeDocument/2006/relationships/image" Target="../media/image12.jpeg"/><Relationship Id="rId4" Type="http://schemas.microsoft.com/office/2007/relationships/hdphoto" Target="../media/hdphoto1.wdp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8610600" cy="2152650"/>
          </a:xfrm>
        </p:spPr>
        <p:txBody>
          <a:bodyPr/>
          <a:lstStyle/>
          <a:p>
            <a:pPr algn="ctr"/>
            <a:r>
              <a:rPr lang="en-US" dirty="0" smtClean="0"/>
              <a:t>Chapter 15 Characteristics of 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NOTES 15.1 What are Waves?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91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Waves are disturbances that transfer                  from place to place.  Energy is the ability to do             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42151" y="304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5498" y="72974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0507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kinds of waves need something to travel through.  That’s called a                   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1763888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medium    </a:t>
            </a:r>
            <a:endParaRPr lang="en-US" sz="2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7562" y="3239274"/>
            <a:ext cx="730507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Mediums can be                                              .</a:t>
            </a:r>
            <a:endParaRPr lang="en-US" sz="2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boyer.BFCS\AppData\Local\Microsoft\Windows\Temporary Internet Files\Content.IE5\WQJ12NDH\statesofmatte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761" y="2360639"/>
            <a:ext cx="3521990" cy="22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" y="4164074"/>
            <a:ext cx="3352800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Waves that need a medium to travel through are called                                           .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8380" y="5519733"/>
            <a:ext cx="3319220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waves.</a:t>
            </a:r>
            <a:endParaRPr lang="en-US" sz="2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9414" y="4902737"/>
            <a:ext cx="4887132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that can travel without mediums are called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electromagnetic waves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948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0815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waves are produced when a source of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causes a medium to vibrate.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boyer.BFCS\AppData\Local\Microsoft\Windows\Temporary Internet Files\Content.IE5\WQJ12NDH\sound_wave[1]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23261"/>
            <a:ext cx="60198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5042118"/>
            <a:ext cx="411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vibration is a repeated back-and-forth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up-and-down motion.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5042118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When a vibration moves through a medium, a wave results.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479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6.35838E-7 C -0.24705 -0.01896 -0.24306 -0.03699 -0.23507 -0.03699 C -0.22604 -0.03699 -0.22292 -0.01896 -0.21997 6.35838E-7 C -0.21597 0.02104 -0.21302 0.04208 -0.20295 0.04208 C -0.19392 0.04208 -0.19097 0.02104 -0.18698 6.35838E-7 C -0.18507 -0.01896 -0.18108 -0.03699 -0.17205 -0.03699 C -0.16406 -0.03699 -0.16007 -0.01896 -0.15694 6.35838E-7 C -0.15399 0.02104 -0.15 0.04208 -0.14097 0.04208 C -0.13194 0.04208 -0.125 6.35838E-7 -0.125 0.00023 C -0.12205 -0.01896 -0.11892 -0.03699 -0.11007 -0.03699 C -0.10104 -0.03699 -0.09792 -0.01896 -0.09497 6.35838E-7 C -0.09097 0.02104 -0.08802 0.04208 -0.07795 0.04208 C -0.06892 0.04208 -0.06597 0.02104 -0.06302 6.35838E-7 C -0.05903 -0.01896 -0.05608 -0.03699 -0.04705 -0.03699 C -0.03906 -0.03699 -0.03507 -0.01896 -0.03194 6.35838E-7 C -0.02899 0.02104 -0.025 0.04208 -0.01597 0.04208 C -0.00694 0.04208 -0.00399 0.02104 0 6.35838E-7 " pathEditMode="relative" rAng="0" ptsTypes="fffffffffffffffff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25 1.38728E-6 C -0.24791 0.06289 -0.24097 0.10798 -0.23402 0.10798 C -0.22708 0.10798 -0.221 0.06289 -0.21892 1.38728E-6 C -0.21597 0.06289 -0.21007 0.10798 -0.20295 0.10798 C -0.196 0.10798 -0.18993 0.06289 -0.18802 1.38728E-6 C -0.18507 0.06289 -0.17899 0.10798 -0.17205 0.10798 C -0.16493 0.10798 -0.15798 0.06289 -0.15607 1.38728E-6 C -0.15399 0.06289 -0.14791 0.10798 -0.13993 0.10798 C -0.13402 0.10798 -0.12708 0.06289 -0.125 1.38728E-6 C -0.12291 0.06289 -0.11597 0.10798 -0.10902 0.10798 C -0.10208 0.10798 -0.096 0.06289 -0.09392 1.38728E-6 C -0.09097 0.06289 -0.08507 0.10798 -0.07795 0.10798 C -0.071 0.10798 -0.06493 0.06289 -0.06198 1.38728E-6 C -0.06007 0.06289 -0.05399 0.10798 -0.04705 0.10798 C -0.03993 0.10798 -0.03298 0.06289 -0.03107 1.38728E-6 C -0.02899 0.06289 -0.02291 0.10798 -0.01493 0.10798 C -0.00798 0.10798 -0.00208 0.06289 -3.33333E-6 1.38728E-6 " pathEditMode="relative" rAng="0" ptsTypes="fffffffffffffffff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5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99" y="152047"/>
            <a:ext cx="2743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Waves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4145" y="71753"/>
            <a:ext cx="5847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waves are classified by how they move.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999" y="1025860"/>
            <a:ext cx="8801746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Transverse Waves – means “across”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bboyer.BFCS\AppData\Local\Microsoft\Windows\Temporary Internet Files\Content.IE5\QWZCSKY2\Transverse-Wav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3" y="1937337"/>
            <a:ext cx="6541990" cy="388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09558" y="2014705"/>
            <a:ext cx="2286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transverse wave moves, the particles of the medium move across, or at a right angle to, the direction of the wave.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5997922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Notice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crests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vs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troughs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593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38862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Longitudinal Waves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boyer.BFCS\AppData\Local\Microsoft\Windows\Temporary Internet Files\Content.IE5\QWZCSKY2\wav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67056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00900" y="304800"/>
            <a:ext cx="1676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Notice the direction of both the hand movement and the wave.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3363456"/>
            <a:ext cx="2209800" cy="1200329"/>
          </a:xfrm>
          <a:prstGeom prst="rect">
            <a:avLst/>
          </a:prstGeom>
          <a:solidFill>
            <a:schemeClr val="tx1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Compression vs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rarefaction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48768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Can you tell the difference between the two waves?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9807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939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Drawing Transverse and Longitudinal Waves</a:t>
            </a:r>
            <a:endParaRPr lang="en-US" sz="2800" b="1" dirty="0"/>
          </a:p>
        </p:txBody>
      </p:sp>
      <p:pic>
        <p:nvPicPr>
          <p:cNvPr id="1032" name="Picture 8" descr="C:\Users\bboyer.BFCS\AppData\Local\Microsoft\Windows\Temporary Internet Files\Content.IE5\QWZCSKY2\wave_m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31" y="1759297"/>
            <a:ext cx="5134389" cy="369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24500" y="5422999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rest position- horizontal line before  disturbance.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9522" y="4300407"/>
            <a:ext cx="5097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-----------------------------------------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3" name="Picture 9" descr="C:\Users\bboyer.BFCS\AppData\Local\Microsoft\Windows\Temporary Internet Files\Content.IE5\QWZCSKY2\large-L-Shape-Arrow-Pointing-Up-66.6-283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91000" y="4562017"/>
            <a:ext cx="1016244" cy="1937695"/>
          </a:xfrm>
          <a:prstGeom prst="rect">
            <a:avLst/>
          </a:prstGeom>
          <a:noFill/>
          <a:ln w="762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57868" y="872462"/>
            <a:ext cx="5740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Treat compressions as the crests.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10300" y="1395682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rarefactions as the troughs.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678" y="2424769"/>
            <a:ext cx="536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------------------------------------------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" name="Picture 9" descr="C:\Users\bboyer.BFCS\AppData\Local\Microsoft\Windows\Temporary Internet Files\Content.IE5\QWZCSKY2\large-L-Shape-Arrow-Pointing-Up-66.6-2830[1].gif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40779" y="2686379"/>
            <a:ext cx="883721" cy="4074943"/>
          </a:xfrm>
          <a:prstGeom prst="rect">
            <a:avLst/>
          </a:prstGeom>
          <a:noFill/>
          <a:ln w="76200">
            <a:noFill/>
          </a:ln>
        </p:spPr>
      </p:pic>
      <p:pic>
        <p:nvPicPr>
          <p:cNvPr id="1034" name="Picture 10" descr="C:\Users\bboyer.BFCS\AppData\Local\Microsoft\Windows\Temporary Internet Files\Content.IE5\B8HJM9FT\large-arrow-pointing-down-0-10771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726">
            <a:off x="402435" y="780354"/>
            <a:ext cx="403935" cy="123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C:\Users\bboyer.BFCS\AppData\Local\Microsoft\Windows\Temporary Internet Files\Content.IE5\B8HJM9FT\large-arrow-pointing-down-0-10771[1]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726">
            <a:off x="2159096" y="1261582"/>
            <a:ext cx="345958" cy="105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bboyer.BFCS\AppData\Local\Microsoft\Windows\Temporary Internet Files\Content.IE5\MEBYWNEO\Arrow_Right_90°.svg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9052" flipV="1">
            <a:off x="5172985" y="1251623"/>
            <a:ext cx="494359" cy="135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1" descr="C:\Users\bboyer.BFCS\AppData\Local\Microsoft\Windows\Temporary Internet Files\Content.IE5\MEBYWNEO\Arrow_Right_90°.svg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9052" flipV="1">
            <a:off x="3480827" y="1024270"/>
            <a:ext cx="494359" cy="135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bboyer.BFCS\AppData\Local\Microsoft\Windows\Temporary Internet Files\Content.IE5\MEBYWNEO\wavelength[1]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181" y="3352799"/>
            <a:ext cx="2513637" cy="171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C:\Users\bboyer.BFCS\AppData\Local\Microsoft\Windows\Temporary Internet Files\Content.IE5\B8HJM9FT\large-arrow-pointing-down-0-10771[1]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726">
            <a:off x="6037321" y="2516888"/>
            <a:ext cx="345958" cy="105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1" descr="C:\Users\bboyer.BFCS\AppData\Local\Microsoft\Windows\Temporary Internet Files\Content.IE5\MEBYWNEO\Arrow_Right_90°.svg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20590" flipV="1">
            <a:off x="7840508" y="4335595"/>
            <a:ext cx="494359" cy="135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7678" y="5746164"/>
            <a:ext cx="3913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find the misspelled word?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8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161</TotalTime>
  <Words>224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Chapter 15 Characteristics of Waves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Characteristics of Waves</dc:title>
  <dc:creator>Beverly Boyer</dc:creator>
  <cp:lastModifiedBy>Beverly Boyer</cp:lastModifiedBy>
  <cp:revision>15</cp:revision>
  <dcterms:created xsi:type="dcterms:W3CDTF">2016-03-23T14:00:18Z</dcterms:created>
  <dcterms:modified xsi:type="dcterms:W3CDTF">2017-02-08T12:41:49Z</dcterms:modified>
</cp:coreProperties>
</file>