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5D37-85C9-453F-A1F6-44BE9C5BC0C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2E94D-DCA6-482E-8D29-C438885A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6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CC2DDB2-748B-4AD8-9BAF-2DE4121D4C9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529DF1B-5D82-4D7D-A149-E1C3E5402A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13687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 Chapter 16 Sound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16.2 NOTES Properties of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Loudness describes your PERCEPTION of the energy of a sound.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XNFQ2Q5E\loud_mouth1-300x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52400"/>
            <a:ext cx="2260753" cy="15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loudness of a sound depends on two factors: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8062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the amount of </a:t>
            </a: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sz="2800" dirty="0" smtClean="0"/>
              <a:t> it takes to make the sound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89907"/>
            <a:ext cx="8051952" cy="54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the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n-US" sz="2800" dirty="0" smtClean="0"/>
              <a:t> from the source of the sound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Energy: The greater the energy used to make the sound,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the                     it will be.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240887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LOUDER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more energy that is used, the larger the amplitude of the sound wave.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0838" y="6096000"/>
            <a:ext cx="8622323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LARGER AMPLITUDE = MORE ENERGY = LOUDER SOUND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926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6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83920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Loudness increases the closer you are to a sound source.           Why? </a:t>
            </a:r>
            <a:endParaRPr lang="en-US" sz="2800" b="1" dirty="0"/>
          </a:p>
        </p:txBody>
      </p:sp>
      <p:pic>
        <p:nvPicPr>
          <p:cNvPr id="1027" name="Picture 3" descr="C:\Users\bboyer.BFCS\AppData\Local\Microsoft\Windows\Temporary Internet Files\Content.IE5\R0H8ST0I\Teacher_Yelling_at_a_Student_clipart_image_528x3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0929"/>
            <a:ext cx="1709308" cy="10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271" y="2680312"/>
            <a:ext cx="8763000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to the sound source, the sound waves cover a small area.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71" y="3148109"/>
            <a:ext cx="876300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they move farther away, it covers more area.  But the total energy of the wave, stays the same.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728" y="4071550"/>
            <a:ext cx="8750085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the closer the sound wave is to its source, the more energy it has in a given area.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671" y="5887785"/>
            <a:ext cx="8779142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The amount of energy a sound wave carries per second through a unit area is its</a:t>
            </a:r>
            <a:endParaRPr lang="en-US" sz="2600" b="1" dirty="0"/>
          </a:p>
        </p:txBody>
      </p:sp>
      <p:pic>
        <p:nvPicPr>
          <p:cNvPr id="1028" name="Picture 4" descr="C:\Users\bboyer.BFCS\AppData\Local\Microsoft\Windows\Temporary Internet Files\Content.IE5\XNFQ2Q5E\0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86" y="1325177"/>
            <a:ext cx="5134486" cy="13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5786" y="626787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28" y="4995233"/>
            <a:ext cx="8756544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As you move away from a sound source, loudness decreases because the intensity decreases.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092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unit used to compare the loudness of different sounds is the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78185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decibel (dB).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bboyer.BFCS\AppData\Local\Microsoft\Windows\Temporary Internet Files\Content.IE5\UQRL2NXX\dB_exam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66549"/>
            <a:ext cx="5032248" cy="52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91497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dB = sound you can barely hear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87786" y="103962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Sounds louder than 100 dB can cause damage to your ears.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87786" y="2362200"/>
            <a:ext cx="331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10- dB increase in loudness represents a tenfold increase in the intensity of the sound.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4093" y="4101121"/>
            <a:ext cx="312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loud music of 90 dB is 100,000 times louder than normal conversation of 40 </a:t>
            </a:r>
            <a:r>
              <a:rPr lang="en-US" sz="2400" dirty="0" err="1" smtClean="0"/>
              <a:t>dB.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73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73" y="260857"/>
            <a:ext cx="8468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sound depends on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sound wave.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boyer.BFCS\AppData\Local\Microsoft\Windows\Temporary Internet Files\Content.IE5\UQRL2NXX\soundwave2[1]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4" y="1450231"/>
            <a:ext cx="4331922" cy="159776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6" name="Picture 8" descr="C:\Users\bboyer.BFCS\AppData\Local\Microsoft\Windows\Temporary Internet Files\Content.IE5\WQJ12NDH\u11l2a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76" y="1450231"/>
            <a:ext cx="2667000" cy="1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bboyer.BFCS\AppData\Local\Microsoft\Windows\Temporary Internet Files\Content.IE5\R0H8ST0I\0511-0810-3119-1753_Cartoon_of_a_Baseball_Pitcher_Throwing_the_Ball_clipart_imag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96" y="882968"/>
            <a:ext cx="1085030" cy="10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1826" y="799465"/>
            <a:ext cx="234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WRONG PITCH!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9062" y="3361177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High frequency = high pitch             low frequency = low pitch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264" y="4055853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is measured in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59364" y="40558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hertz (Hz)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1" y="4055852"/>
            <a:ext cx="868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                                          Humans typically hear sound with frequencies between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and 20,000 Hz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1921" y="4886849"/>
            <a:ext cx="868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Sound waves with frequencies above the normal human range of hearing are called ULTRASOUND. (“beyond”)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6645" y="5743973"/>
            <a:ext cx="844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Sounds with frequencies below the human range of hearing are called INFRASOUND. (“below”)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you sing or talk, you change pitch by using your vocal cords</a:t>
            </a:r>
            <a:endParaRPr lang="en-US" sz="2400" b="1" dirty="0"/>
          </a:p>
        </p:txBody>
      </p:sp>
      <p:pic>
        <p:nvPicPr>
          <p:cNvPr id="3086" name="Picture 14" descr="C:\Users\bboyer.BFCS\AppData\Local\Microsoft\Windows\Temporary Internet Files\Content.IE5\4L7AEXCV\250px-Illu07_larynx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989692"/>
            <a:ext cx="3175000" cy="17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bboyer.BFCS\AppData\Local\Microsoft\Windows\Temporary Internet Files\Content.IE5\4L7AEXCV\Larynx_(PSF)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875419"/>
            <a:ext cx="1836057" cy="20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1142999"/>
            <a:ext cx="213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located in your larynx </a:t>
            </a:r>
          </a:p>
          <a:p>
            <a:pPr algn="ctr"/>
            <a:r>
              <a:rPr lang="en-US" sz="2400" b="1" dirty="0" smtClean="0"/>
              <a:t>(“voice box”).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924107"/>
            <a:ext cx="856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Air rushes up your trachea (windpipe) from your lungs.  This air goes past the vocal cords, making them vibrate, producing sound waves.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40346"/>
            <a:ext cx="856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Vocal cords are able to vibrate 1,000 times per SECOND!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6657" y="4719935"/>
            <a:ext cx="82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muscles in your throat stretch and relax the vocal cords.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0200" y="5288340"/>
            <a:ext cx="856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Stretching causes the vocal cords to vibrate more quickly, producing higher frequency  sounds waves which produce higher pitches.  Relaxing the muscles causes lower frequency sounds with lower pitches.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17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change in frequency of a wave as its source moves in relation to an observer is called the 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 effect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 descr="C:\Users\bboyer.BFCS\AppData\Local\Microsoft\Windows\Temporary Internet Files\Content.IE5\4L7AEXCV\doppler_shif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6" y="1211997"/>
            <a:ext cx="3425599" cy="265826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099" name="Picture 3" descr="C:\Users\bboyer.BFCS\AppData\Local\Microsoft\Windows\Temporary Internet Files\Content.IE5\XNFQ2Q5E\dopple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4000749"/>
            <a:ext cx="345462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boyer.BFCS\AppData\Local\Microsoft\Windows\Temporary Internet Files\Content.IE5\4L7AEXCV\hbsmgt9g-13412845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1997"/>
            <a:ext cx="3780971" cy="27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6314" y="4326653"/>
            <a:ext cx="42672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sound source moves, the frequency of the waves changes because the motion of the source adds to the motion of the waves.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3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boyer.BFCS\AppData\Local\Microsoft\Windows\Temporary Internet Files\Content.IE5\UQRL2NXX\sonicboom_and_shock_wa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0" y="322411"/>
            <a:ext cx="5095875" cy="19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boyer.BFCS\AppData\Local\Microsoft\Windows\Temporary Internet Files\Content.IE5\XNFQ2Q5E\sonic_boo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7" y="2667000"/>
            <a:ext cx="2926080" cy="27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722" y="2465564"/>
            <a:ext cx="485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a plane travels almost as fast as the speed of sound, the sound waves pile up in front of the plane.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721" y="3766066"/>
            <a:ext cx="4850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That pile-up is the sound barrier.  As the plane flies faster than sound, it moves through the barrier.  A shock wave forms as the sound waves overlap.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8124" y="5657671"/>
            <a:ext cx="463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shock wave releases a huge amount of energy which we call a</a:t>
            </a:r>
            <a:endParaRPr lang="en-US" sz="2400" b="1" dirty="0"/>
          </a:p>
        </p:txBody>
      </p:sp>
      <p:pic>
        <p:nvPicPr>
          <p:cNvPr id="5127" name="Picture 7" descr="C:\Users\bboyer.BFCS\AppData\Local\Microsoft\Windows\Temporary Internet Files\Content.IE5\4L7AEXCV\The_Flash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3161"/>
            <a:ext cx="2666999" cy="19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bboyer.BFCS\AppData\Local\Microsoft\Windows\Temporary Internet Files\Content.IE5\R0H8ST0I\sonic_boom_wallpaper_by_guirj37-d75kvo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21832"/>
            <a:ext cx="2877163" cy="12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204</TotalTime>
  <Words>575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Chapter 16.2 NOTES Properties of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16.2 NOTES Properties of Sound</dc:title>
  <dc:creator>Beverly Boyer</dc:creator>
  <cp:lastModifiedBy>Beverly Boyer</cp:lastModifiedBy>
  <cp:revision>20</cp:revision>
  <dcterms:created xsi:type="dcterms:W3CDTF">2016-04-11T17:33:41Z</dcterms:created>
  <dcterms:modified xsi:type="dcterms:W3CDTF">2017-02-21T12:36:49Z</dcterms:modified>
</cp:coreProperties>
</file>