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-66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336" y="0"/>
            <a:ext cx="8001000" cy="2971801"/>
          </a:xfrm>
        </p:spPr>
        <p:txBody>
          <a:bodyPr/>
          <a:lstStyle/>
          <a:p>
            <a:r>
              <a:rPr lang="en-US" dirty="0" smtClean="0"/>
              <a:t>Chapter 9:  Motion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9.3  Acceleration</a:t>
            </a:r>
            <a:endParaRPr lang="en-US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0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8536" y="283777"/>
            <a:ext cx="11666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/>
              <a:t>Acceleration</a:t>
            </a:r>
            <a:r>
              <a:rPr lang="en-US" sz="2800" b="1" dirty="0" smtClean="0"/>
              <a:t> :  the rate at which velocity changes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5998" y="806997"/>
            <a:ext cx="9427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/>
              <a:t>Velocity</a:t>
            </a:r>
            <a:r>
              <a:rPr lang="en-US" sz="2800" b="1" dirty="0" smtClean="0"/>
              <a:t> : speed in a given direction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6483" y="1853437"/>
            <a:ext cx="11477296" cy="4832092"/>
          </a:xfrm>
          <a:prstGeom prst="rect">
            <a:avLst/>
          </a:prstGeom>
          <a:noFill/>
          <a:ln w="76200">
            <a:solidFill>
              <a:srgbClr val="C00000"/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So, the full scientific definition of </a:t>
            </a:r>
            <a:r>
              <a:rPr lang="en-US" sz="2800" b="1" dirty="0" smtClean="0">
                <a:solidFill>
                  <a:srgbClr val="C00000"/>
                </a:solidFill>
              </a:rPr>
              <a:t>acceleration</a:t>
            </a:r>
            <a:r>
              <a:rPr lang="en-US" sz="2800" b="1" dirty="0" smtClean="0"/>
              <a:t> refers to :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5670" y="3168869"/>
            <a:ext cx="1128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89531" y="25067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75131" y="5691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09393" y="2310974"/>
            <a:ext cx="4556234" cy="52322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1.  increasing speed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730860" y="3071792"/>
            <a:ext cx="6858000" cy="138499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2.  decreasing speed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   also referred to as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deceleration or negative acceleration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998" y="4694385"/>
            <a:ext cx="10641723" cy="181588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 startAt="3"/>
            </a:pPr>
            <a:r>
              <a:rPr lang="en-US" sz="2800" b="1" dirty="0" smtClean="0">
                <a:solidFill>
                  <a:srgbClr val="C00000"/>
                </a:solidFill>
              </a:rPr>
              <a:t>changing direction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There does not need to be a change in speed to accelerate.  </a:t>
            </a: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ie</a:t>
            </a:r>
            <a:r>
              <a:rPr lang="en-US" sz="2800" b="1" dirty="0" smtClean="0">
                <a:solidFill>
                  <a:srgbClr val="C00000"/>
                </a:solidFill>
              </a:rPr>
              <a:t>:  motion in circular path 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    a curve in path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8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695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1.  How can a car be accelerating if its speed is constant at 65 km/h?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104" y="102017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Even if a car’s speed is steady, it can accelerate by changing direction.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97504"/>
            <a:ext cx="11979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2800" b="1" dirty="0" smtClean="0">
                <a:solidFill>
                  <a:srgbClr val="C00000"/>
                </a:solidFill>
              </a:rPr>
              <a:t>When you step on the gas, the car accelerates.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   When you step on the brake, the car accelerates.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8922" y="3424526"/>
            <a:ext cx="4552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statement is true?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1044" y="3451611"/>
            <a:ext cx="1218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BOTH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520825"/>
            <a:ext cx="11979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3.  What are the 3 ways a car can accelerate?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8104" y="5071130"/>
            <a:ext cx="10793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increase speed, decrease speed, or change direction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0351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3305" y="278294"/>
            <a:ext cx="9879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To determine the acceleration of an object moving in a 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straight line,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smtClean="0"/>
              <a:t>calculate the change in speed per unit of time.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64533" y="2155732"/>
            <a:ext cx="9899375" cy="1384995"/>
          </a:xfrm>
          <a:prstGeom prst="rect">
            <a:avLst/>
          </a:prstGeom>
          <a:solidFill>
            <a:srgbClr val="C00000"/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        </a:t>
            </a:r>
            <a:r>
              <a:rPr lang="en-US" sz="2800" b="1" u="sng" dirty="0" smtClean="0"/>
              <a:t>final speed – initial speed</a:t>
            </a:r>
          </a:p>
          <a:p>
            <a:r>
              <a:rPr lang="en-US" sz="2800" b="1" dirty="0" smtClean="0"/>
              <a:t>acceleration =                  time</a:t>
            </a:r>
          </a:p>
          <a:p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3305" y="3785749"/>
            <a:ext cx="110986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speed is meters/seconds and time is in seconds, then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acceleration would be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55095" y="4309069"/>
            <a:ext cx="14875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  2</a:t>
            </a:r>
            <a:endParaRPr lang="en-US" sz="2000" b="1" dirty="0"/>
          </a:p>
          <a:p>
            <a:r>
              <a:rPr lang="en-US" sz="2800" b="1" dirty="0" smtClean="0"/>
              <a:t> </a:t>
            </a:r>
            <a:r>
              <a:rPr lang="en-US" sz="3200" b="1" dirty="0" smtClean="0"/>
              <a:t>m/s  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21" y="544664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means the speed would increase a meter/second every second.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442" y="6214885"/>
            <a:ext cx="12173779" cy="523220"/>
          </a:xfrm>
          <a:prstGeom prst="rect">
            <a:avLst/>
          </a:prstGeom>
          <a:solidFill>
            <a:schemeClr val="tx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Turn to p. 323.  Review the Math Sample Problem. Do Math Practice.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236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Slice</vt:lpstr>
      <vt:lpstr>Chapter 9:  Motion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 Motion</dc:title>
  <dc:creator>Beverly Boyer</dc:creator>
  <cp:lastModifiedBy>Beverly Boyer</cp:lastModifiedBy>
  <cp:revision>9</cp:revision>
  <dcterms:created xsi:type="dcterms:W3CDTF">2016-01-28T09:42:09Z</dcterms:created>
  <dcterms:modified xsi:type="dcterms:W3CDTF">2016-01-28T11:19:19Z</dcterms:modified>
</cp:coreProperties>
</file>