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hp" ContentType="image/g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94660"/>
  </p:normalViewPr>
  <p:slideViewPr>
    <p:cSldViewPr snapToGrid="0">
      <p:cViewPr>
        <p:scale>
          <a:sx n="66" d="100"/>
          <a:sy n="66" d="100"/>
        </p:scale>
        <p:origin x="-276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h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for Chapter 6:  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/>
              <a:t>6.4  Fire and safety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330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731" y="583323"/>
            <a:ext cx="1125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Combustion</a:t>
            </a:r>
            <a:r>
              <a:rPr lang="en-US" sz="2400" b="1" dirty="0" smtClean="0"/>
              <a:t> is a rapid reaction between oxygen and a fuel.  A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</a:t>
            </a:r>
            <a:r>
              <a:rPr lang="en-US" sz="2400" b="1" dirty="0" smtClean="0"/>
              <a:t> is a material that releases energy when it burns.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" y="1957754"/>
            <a:ext cx="5238750" cy="300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5034" y="1721569"/>
            <a:ext cx="3644337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Common fuels include: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oil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wood</a:t>
            </a:r>
          </a:p>
          <a:p>
            <a:r>
              <a:rPr lang="en-US" sz="2400" dirty="0" smtClean="0"/>
              <a:t>	gasoline</a:t>
            </a:r>
          </a:p>
          <a:p>
            <a:r>
              <a:rPr lang="en-US" sz="2400" dirty="0"/>
              <a:t>	n</a:t>
            </a:r>
            <a:r>
              <a:rPr lang="en-US" sz="2400" dirty="0" smtClean="0"/>
              <a:t>atural gas</a:t>
            </a:r>
          </a:p>
          <a:p>
            <a:r>
              <a:rPr lang="en-US" sz="2400" dirty="0" smtClean="0"/>
              <a:t>	paper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5034" y="4223657"/>
            <a:ext cx="4210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Combustion of these types of fuels ALWAYS produces carbon dioxide and water.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62743" y="5531313"/>
            <a:ext cx="850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fuels don’t burn completely, products such as smoke and poisonous gases may be produced.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0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352" y="333829"/>
            <a:ext cx="1064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Combustions</a:t>
            </a:r>
            <a:r>
              <a:rPr lang="en-US" sz="2400" dirty="0" smtClean="0"/>
              <a:t> are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exothermic</a:t>
            </a:r>
            <a:r>
              <a:rPr lang="en-US" sz="2400" dirty="0" smtClean="0"/>
              <a:t> and can happen very quickly – if the 3 necessary elements are present, and in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balance</a:t>
            </a:r>
            <a:r>
              <a:rPr lang="en-US" sz="2400" dirty="0" smtClean="0"/>
              <a:t>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9080" y="1876699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that air contains about 20%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sz="2400" dirty="0" smtClean="0"/>
              <a:t>. </a:t>
            </a:r>
            <a:r>
              <a:rPr lang="en-US" sz="2400" dirty="0"/>
              <a:t>Large fires can actually create a strong draft that pulls air to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23" y="3522611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the air around the flame heats up, it rises, allowing the cooler air to rush in, bringing with it a fresh supply of oxygen.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66" y="1774426"/>
            <a:ext cx="4912156" cy="42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07" y="1880261"/>
            <a:ext cx="4420009" cy="4259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43" y="259018"/>
            <a:ext cx="1008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sz="2400" dirty="0" smtClean="0"/>
              <a:t> is a part of the fire triangle.  Fuel and oxygen can be together, but they won’t react until something provides the activation energy needed to start the reaction.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8343" y="2148113"/>
            <a:ext cx="632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lighted match, a spark, or heat from a stove can provide that energy.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3483209"/>
            <a:ext cx="6212114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Once combustion starts, and enough fuel and oxygen are present, the reaction is self-perpetuating.  The heat from the reaction will provide the activation energy to keep it going.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2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461931"/>
            <a:ext cx="4935765" cy="357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34" y="3352800"/>
            <a:ext cx="4794942" cy="3195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234" y="461931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Firemen will usually use water to extinguish fires.  Water does two things: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1)  Water covers the fuel, which keeps it from coming in contact with oxygen.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57" y="4209143"/>
            <a:ext cx="527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 Evaporation of the water uses a large amount of heat, causing the fire to cool.  Without heat, there isn’t enough energy for the combustion to continue.</a:t>
            </a:r>
            <a:endParaRPr lang="en-US" sz="2400" dirty="0"/>
          </a:p>
        </p:txBody>
      </p:sp>
      <p:pic>
        <p:nvPicPr>
          <p:cNvPr id="1026" name="Picture 2" descr="C:\Users\bboyer.BFCS\AppData\Local\Microsoft\Windows\Temporary Internet Files\Content.IE5\Y3NAG44D\stock-vector-sick-heart-and-his-fireman-new-lively-palette-d-flat-vector-icon-rescue-of-a-burning-emotion-3080396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635" y="4601029"/>
            <a:ext cx="1383598" cy="12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4" y="493486"/>
            <a:ext cx="1114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most common sources of home fires are </a:t>
            </a:r>
            <a:r>
              <a:rPr lang="en-US" sz="2400" b="1" u="sng" dirty="0" smtClean="0"/>
              <a:t>small heaters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cooking</a:t>
            </a:r>
            <a:r>
              <a:rPr lang="en-US" sz="2400" b="1" dirty="0" smtClean="0"/>
              <a:t>, and </a:t>
            </a:r>
            <a:r>
              <a:rPr lang="en-US" sz="2400" b="1" u="sng" dirty="0" smtClean="0"/>
              <a:t>faulty electrical wiring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4457" y="1712687"/>
            <a:ext cx="1146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fires that cause 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deaths </a:t>
            </a:r>
            <a:r>
              <a:rPr lang="en-US" sz="2400" dirty="0" smtClean="0"/>
              <a:t>start from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carelessness with cigarettes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1" name="Picture 3" descr="C:\Users\bboyer.BFCS\AppData\Local\Microsoft\Windows\Temporary Internet Files\Content.IE5\YHATSVSC\8569623712_99a8a69f8b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" y="2413053"/>
            <a:ext cx="4245429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7713" y="3487110"/>
            <a:ext cx="621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Baking soda decomposes when heated and releases carbon dioxide gas.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17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bboyer.BFCS\AppData\Local\Microsoft\Windows\Temporary Internet Files\Content.IE5\IW86OW9D\ks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337757"/>
            <a:ext cx="4664660" cy="58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7810" y="337757"/>
            <a:ext cx="680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could put on the cover of a saucepan to cut off the flow of oxygen.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67810" y="1509484"/>
            <a:ext cx="600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could blow on a match or a candle  to extinguish it, but not on a small fire.  Why?  </a:t>
            </a:r>
            <a:endParaRPr lang="en-US" sz="2400" dirty="0"/>
          </a:p>
        </p:txBody>
      </p:sp>
      <p:pic>
        <p:nvPicPr>
          <p:cNvPr id="3074" name="Picture 2" descr="C:\Users\bboyer.BFCS\AppData\Local\Microsoft\Windows\Temporary Internet Files\Content.IE5\EFP1Z39I\large-Candle-166.6-92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742" y="1168754"/>
            <a:ext cx="1100229" cy="16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7810" y="2833767"/>
            <a:ext cx="6318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fire extinguisher is an effective method for putting out a fire.  What should you do if the fire spreads after you tried water and/or a fire extinguisher?</a:t>
            </a:r>
            <a:endParaRPr lang="en-US" sz="2400" dirty="0"/>
          </a:p>
        </p:txBody>
      </p:sp>
      <p:pic>
        <p:nvPicPr>
          <p:cNvPr id="3075" name="Picture 3" descr="C:\Users\bboyer.BFCS\AppData\Local\Microsoft\Windows\Temporary Internet Files\Content.IE5\B8HJM9FT\10455411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57" y="4194628"/>
            <a:ext cx="1727200" cy="17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boyer.BFCS\AppData\Local\Microsoft\Windows\Temporary Internet Files\Content.IE5\5TF6QX5L\3691803933_328e4b134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16" y="4485950"/>
            <a:ext cx="2061390" cy="20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bboyer.BFCS\AppData\Local\Microsoft\Windows\Temporary Internet Files\Content.IE5\4L7AEXCV\kitchen_hazard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" y="653142"/>
            <a:ext cx="7728857" cy="51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8914" y="899886"/>
            <a:ext cx="3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fire dangers in this kitchen?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67</TotalTime>
  <Words>390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Notes for Chapter 6:  Chemical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Chapter 6:  Chemical Reactions</dc:title>
  <dc:creator>Beverly Boyer</dc:creator>
  <cp:lastModifiedBy>Beverly Boyer</cp:lastModifiedBy>
  <cp:revision>8</cp:revision>
  <dcterms:created xsi:type="dcterms:W3CDTF">2016-10-16T21:19:13Z</dcterms:created>
  <dcterms:modified xsi:type="dcterms:W3CDTF">2016-10-16T23:42:43Z</dcterms:modified>
</cp:coreProperties>
</file>