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>
        <p:scale>
          <a:sx n="50" d="100"/>
          <a:sy n="50" d="100"/>
        </p:scale>
        <p:origin x="32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10: Forces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1"/>
            <a:ext cx="11506200" cy="45516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on 10.5 Rockets and Satellites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59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558800"/>
            <a:ext cx="1144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Rockets and space shuttles lift into space using Newton’s third law of motion.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14" y="1416331"/>
            <a:ext cx="4185419" cy="3348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466" y="1651969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 the rocket lifts off, it burns fuel and pushes the exhaust gases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</a:t>
            </a:r>
            <a:r>
              <a:rPr lang="en-US" sz="2400" b="1" dirty="0" smtClean="0"/>
              <a:t> at a high velocity. (ACTION)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466" y="273358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gases push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upward</a:t>
            </a:r>
            <a:r>
              <a:rPr lang="en-US" sz="2400" b="1" dirty="0" smtClean="0"/>
              <a:t> on the rocket with an equal but opposite force.   This is called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THRUST</a:t>
            </a:r>
            <a:r>
              <a:rPr lang="en-US" sz="2400" b="1" dirty="0" smtClean="0"/>
              <a:t>.  (REACTION)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466" y="5160532"/>
            <a:ext cx="11692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rocket can rise into the air because the gases it expels with a downward force exert an equal but opposite reaction force on the rocket.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5600" y="3823948"/>
            <a:ext cx="718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Because the rocket accelerates, there is a net force acting upon it.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172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403717"/>
            <a:ext cx="18965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6" y="3019018"/>
            <a:ext cx="2830193" cy="2173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25" y="1152158"/>
            <a:ext cx="2804617" cy="1808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05" y="403717"/>
            <a:ext cx="713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any object that orbits another object in space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3999" y="1095814"/>
            <a:ext cx="8686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artificial satellite is a device that is launched into orbit.  They are used for many purposes, such as communication, military intelligence, weather analysis, and geographical surveys.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221338"/>
            <a:ext cx="2903882" cy="2177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40800" y="5659738"/>
            <a:ext cx="3107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International Space Station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17071" y="3043590"/>
            <a:ext cx="5919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a low orbit, satellites complete a trip around Earth in less than 2 hours!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32723" y="4059300"/>
            <a:ext cx="5930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Communication satellites, however, travel about 36,000 km above Earth’s surface.  They circle Earth once every 24 hours.  A satellite above the equator always stays at the same point above Earth as it orbits.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01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07999"/>
            <a:ext cx="1153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Artificial satellites travel around Earth in an almost circular path.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31" y="3743826"/>
            <a:ext cx="4785208" cy="2946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7" y="1310993"/>
            <a:ext cx="2286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8871" y="1189281"/>
            <a:ext cx="8489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Because it is moving in a circle, it is accelerating.  If it is accelerating, it has a force acing upon it.  Any force that causes an object to move in a circular path is called a CENTRIPITAL FORCE.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9381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95912"/>
            <a:ext cx="3190602" cy="2675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89" y="1772637"/>
            <a:ext cx="2552700" cy="2409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" y="571500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satellite, the centripetal force is the gravitational force that pulls the satellite toward the center of Earth.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24476" y="1946499"/>
            <a:ext cx="5810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Satellites in orbit around Earth continuously fall toward Earth, but because Earth is curved, they travel AROUND it.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618926"/>
            <a:ext cx="11601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satellite does not need fuel because it continues to move ahead due to its inertia.  At the same time, Earth’s gravity provides the entire centripetal force needed to kee</a:t>
            </a:r>
            <a:r>
              <a:rPr lang="en-US" sz="3200" b="1" dirty="0"/>
              <a:t>p</a:t>
            </a:r>
            <a:r>
              <a:rPr lang="en-US" sz="3200" b="1" dirty="0" smtClean="0"/>
              <a:t> satellites in orbit.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7946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69</TotalTime>
  <Words>343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Corbel</vt:lpstr>
      <vt:lpstr>Wingdings</vt:lpstr>
      <vt:lpstr>Banded</vt:lpstr>
      <vt:lpstr>Chapter 10: Forces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Forces</dc:title>
  <dc:creator>Beverly Boyer</dc:creator>
  <cp:lastModifiedBy>Beverly Boyer</cp:lastModifiedBy>
  <cp:revision>7</cp:revision>
  <dcterms:created xsi:type="dcterms:W3CDTF">2016-12-07T11:59:30Z</dcterms:created>
  <dcterms:modified xsi:type="dcterms:W3CDTF">2016-12-07T13:08:43Z</dcterms:modified>
</cp:coreProperties>
</file>