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D065166-BAC5-4B43-9772-D8968CF58D4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FB62157-F577-4235-ADF8-B44EC8B33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on 20.2 Electric Current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PS Chapter 20 Electricity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4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121" y="419855"/>
            <a:ext cx="763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Electric charges can be made to move in a confined path.</a:t>
            </a:r>
            <a:endParaRPr lang="en-US" sz="2400" b="1" dirty="0"/>
          </a:p>
        </p:txBody>
      </p:sp>
      <p:pic>
        <p:nvPicPr>
          <p:cNvPr id="1032" name="Picture 8" descr="C:\Users\bboyer.BFCS\AppData\Local\Microsoft\Windows\Temporary Internet Files\Content.IE5\EFP1Z39I\red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07" y="1060933"/>
            <a:ext cx="21336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071265"/>
            <a:ext cx="6324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Electronic devices need electric charges that flow continuously, not building up like static electricity.  They need electric current!</a:t>
            </a:r>
            <a:endParaRPr lang="en-US" sz="2400" b="1" dirty="0"/>
          </a:p>
        </p:txBody>
      </p:sp>
      <p:pic>
        <p:nvPicPr>
          <p:cNvPr id="1033" name="Picture 9" descr="C:\Users\bboyer.BFCS\AppData\Local\Microsoft\Windows\Temporary Internet Files\Content.IE5\5N068EZU\figure-21-01-01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0" y="2667000"/>
            <a:ext cx="3810000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199" y="2514600"/>
            <a:ext cx="466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Electric current is the continuous flow of electric charge through a material.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099" y="3723187"/>
            <a:ext cx="4648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amount of charge that passes through the wire in a unit of time is the rate of electric current or ampere. 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3756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Andre Marie Ampere, an early investigator of electricity.  </a:t>
            </a:r>
            <a:endParaRPr lang="en-US" sz="2400" b="1" dirty="0"/>
          </a:p>
        </p:txBody>
      </p:sp>
      <p:pic>
        <p:nvPicPr>
          <p:cNvPr id="1034" name="Picture 10" descr="C:\Users\bboyer.BFCS\AppData\Local\Microsoft\Windows\Temporary Internet Files\Content.IE5\5TF6QX5L\Amper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15" y="5325571"/>
            <a:ext cx="1312190" cy="13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boyer.BFCS\AppData\Local\Microsoft\Windows\Temporary Internet Files\Content.IE5\Y3NAG44D\Ampèr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1729141" cy="14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9001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Electric current </a:t>
            </a:r>
            <a:r>
              <a:rPr lang="en-US" sz="2400" b="1" dirty="0" smtClean="0"/>
              <a:t>must have an </a:t>
            </a:r>
            <a:r>
              <a:rPr lang="en-US" sz="2400" b="1" u="sng" dirty="0" smtClean="0"/>
              <a:t>electric circu</a:t>
            </a:r>
            <a:r>
              <a:rPr lang="en-US" sz="2400" b="1" dirty="0" smtClean="0"/>
              <a:t>it in order to flow continuously from one place to another.</a:t>
            </a:r>
            <a:endParaRPr lang="en-US" sz="2400" b="1" dirty="0"/>
          </a:p>
        </p:txBody>
      </p:sp>
      <p:pic>
        <p:nvPicPr>
          <p:cNvPr id="2051" name="Picture 3" descr="C:\Users\bboyer.BFCS\AppData\Local\Microsoft\Windows\Temporary Internet Files\Content.IE5\EFP1Z39I\circuit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22" y="1089415"/>
            <a:ext cx="1717324" cy="11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421007"/>
            <a:ext cx="672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 electric circuit is a complete, unbroken path.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071835"/>
            <a:ext cx="5715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conductor</a:t>
            </a:r>
            <a:r>
              <a:rPr lang="en-US" sz="2400" b="1" dirty="0" smtClean="0"/>
              <a:t> transfers electric charge well. 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9218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can be a solid              , gas                     , or liquid                    .</a:t>
            </a:r>
            <a:endParaRPr lang="en-US" sz="2400" b="1" dirty="0"/>
          </a:p>
        </p:txBody>
      </p:sp>
      <p:pic>
        <p:nvPicPr>
          <p:cNvPr id="2053" name="Picture 5" descr="C:\Users\bboyer.BFCS\AppData\Local\Microsoft\Windows\Temporary Internet Files\Content.IE5\5TF6QX5L\copper_wir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764333"/>
            <a:ext cx="993087" cy="14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boyer.BFCS\AppData\Local\Microsoft\Windows\Temporary Internet Files\Content.IE5\Y3NAG44D\2255624_e261680f39_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20" y="2732870"/>
            <a:ext cx="1437582" cy="14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boyer.BFCS\AppData\Local\Microsoft\Windows\Temporary Internet Files\Content.IE5\Y3NAG44D\ed11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52" y="2796523"/>
            <a:ext cx="1529663" cy="9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256026"/>
            <a:ext cx="859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a conductor, atoms contain electrons that are bound loosely.  These electrons are called </a:t>
            </a:r>
            <a:r>
              <a:rPr lang="en-US" sz="2400" b="1" i="1" u="sng" dirty="0" smtClean="0"/>
              <a:t>conduction electrons</a:t>
            </a:r>
            <a:r>
              <a:rPr lang="en-US" sz="2400" b="1" dirty="0" smtClean="0"/>
              <a:t>.  They are able to move throughout the conductor, forming an electric current.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8130" y="5456355"/>
            <a:ext cx="8394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you flip a switch,      electrons at one end of the wire are pulled, while those at the other end are pushed, resulting in a continuous flow of electrons throughout the circuit.</a:t>
            </a:r>
            <a:endParaRPr lang="en-US" sz="2400" b="1" dirty="0"/>
          </a:p>
        </p:txBody>
      </p:sp>
      <p:pic>
        <p:nvPicPr>
          <p:cNvPr id="2057" name="Picture 9" descr="C:\Users\bboyer.BFCS\AppData\Local\Microsoft\Windows\Temporary Internet Files\Content.IE5\EFP1Z39I\large-Electrical-switch-66.6-9291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27" y="5263518"/>
            <a:ext cx="360000" cy="8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31" y="533400"/>
            <a:ext cx="865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material through which charges cannot flow easily are called an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948898"/>
            <a:ext cx="152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insulator.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7314" y="1600200"/>
            <a:ext cx="865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electrons in an insulator are bound tightly to their atoms and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2400" b="1" dirty="0" smtClean="0"/>
              <a:t>move easily. 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0931" y="2671421"/>
            <a:ext cx="888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Materials such as rubber, glass, sand, plastic, and wood are good insulators.  </a:t>
            </a:r>
            <a:endParaRPr lang="en-US" sz="2400" b="1" dirty="0"/>
          </a:p>
        </p:txBody>
      </p:sp>
      <p:pic>
        <p:nvPicPr>
          <p:cNvPr id="3075" name="Picture 3" descr="C:\Users\bboyer.BFCS\AppData\Local\Microsoft\Windows\Temporary Internet Files\Content.IE5\5TF6QX5L\220px-UTP_cab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20" y="3482846"/>
            <a:ext cx="2794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boyer.BFCS\AppData\Local\Microsoft\Windows\Temporary Internet Files\Content.IE5\UPVUUCA6\electric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1" y="3554625"/>
            <a:ext cx="32639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3223843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inner wire is the conductor for the current.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60183" y="4446825"/>
            <a:ext cx="2418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rubber coating around the wire is the insulator.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94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Potential energy is the energy an object has as a result of its position, or height.</a:t>
            </a:r>
            <a:endParaRPr lang="en-US" sz="2400" b="1" dirty="0"/>
          </a:p>
        </p:txBody>
      </p:sp>
      <p:pic>
        <p:nvPicPr>
          <p:cNvPr id="1027" name="Picture 3" descr="C:\Users\bboyer.BFCS\AppData\Local\Microsoft\Windows\Temporary Internet Files\Content.IE5\5TF6QX5L\pic.roller_coas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9" y="1440597"/>
            <a:ext cx="2438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6390" y="948898"/>
            <a:ext cx="587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roller coaster reaches its peak of potential energy at the top of the hill.  At the bottom, is a place of low potential energy. 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149227"/>
            <a:ext cx="5709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Charges in an electric circuit flow in a similar way because of the differences in electrical potential energy.  Its potential energy is not related to height, but to the charges inside the battery.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2951" y="4091713"/>
            <a:ext cx="580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difference in electrical potential energy between two places in a circuit is called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</a:t>
            </a:r>
            <a:r>
              <a:rPr lang="en-US" sz="2400" b="1" dirty="0" smtClean="0"/>
              <a:t>, 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difference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4969" y="5292406"/>
            <a:ext cx="843111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The unit of measure of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is the volt (V).  </a:t>
            </a:r>
            <a:r>
              <a:rPr lang="en-US" sz="2400" b="1" dirty="0" smtClean="0"/>
              <a:t>Voltage causes a current in an electric circuit.  Voltage is the amount of force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pushing an electric current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30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094" y="533400"/>
            <a:ext cx="856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 electric circuit requires a source of energy, such as a battery, to maintain a voltage.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6439" y="1524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u="sng" dirty="0" smtClean="0"/>
              <a:t>voltage source </a:t>
            </a:r>
            <a:r>
              <a:rPr lang="en-US" sz="2400" b="1" dirty="0" smtClean="0"/>
              <a:t>is a device that creates a potential difference in an electric circuit.  A voltage source has 2 terminals.  The voltage between the terminals causes charges to move around the circuit.</a:t>
            </a:r>
            <a:endParaRPr lang="en-US" sz="2400" b="1" dirty="0"/>
          </a:p>
        </p:txBody>
      </p:sp>
      <p:pic>
        <p:nvPicPr>
          <p:cNvPr id="1032" name="Picture 8" descr="C:\Users\bboyer.BFCS\AppData\Local\Microsoft\Windows\Temporary Internet Files\Content.IE5\EFP1Z39I\pp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0534"/>
            <a:ext cx="2390157" cy="23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boyer.BFCS\AppData\Local\Microsoft\Windows\Temporary Internet Files\Content.IE5\Y3NAG44D\Batterie-simp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91" y="2901222"/>
            <a:ext cx="3363308" cy="22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boyer.BFCS\AppData\Local\Microsoft\Windows\Temporary Internet Files\Content.IE5\Y3NAG44D\J-Alves-battery-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9665">
            <a:off x="6262970" y="4119571"/>
            <a:ext cx="2970179" cy="9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05" y="609600"/>
            <a:ext cx="8610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  <a:r>
              <a:rPr lang="en-US" sz="2400" b="1" dirty="0" smtClean="0"/>
              <a:t> is the measure of how difficult it is for charges to flow through a material.  The greater the resistance, the less current there is </a:t>
            </a:r>
            <a:r>
              <a:rPr lang="en-US" sz="2400" b="1" dirty="0"/>
              <a:t>f</a:t>
            </a:r>
            <a:r>
              <a:rPr lang="en-US" sz="2400" b="1" dirty="0" smtClean="0"/>
              <a:t>or a given voltage. 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0907" y="1977722"/>
            <a:ext cx="826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unit of measure of resistance is the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</a:t>
            </a:r>
            <a:r>
              <a:rPr lang="en-US" sz="2400" b="1" dirty="0" smtClean="0"/>
              <a:t>, named for </a:t>
            </a:r>
          </a:p>
          <a:p>
            <a:r>
              <a:rPr lang="en-US" sz="2400" b="1" dirty="0" smtClean="0"/>
              <a:t>Georg Ohm, a German physicist who investigated resistance.</a:t>
            </a:r>
            <a:endParaRPr lang="en-US" sz="2400" b="1" dirty="0"/>
          </a:p>
        </p:txBody>
      </p:sp>
      <p:pic>
        <p:nvPicPr>
          <p:cNvPr id="3075" name="Picture 3" descr="C:\Users\bboyer.BFCS\AppData\Local\Microsoft\Windows\Temporary Internet Files\Content.IE5\5N068EZU\Ohm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05" y="2942858"/>
            <a:ext cx="1812275" cy="23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boyer.BFCS\AppData\Local\Microsoft\Windows\Temporary Internet Files\Content.IE5\EFP1Z39I\Ohm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80" y="2942858"/>
            <a:ext cx="762066" cy="12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40675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There are 4 factors that determine the resistance of a wire, or any object.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1246629"/>
            <a:ext cx="63627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400" b="1" dirty="0" smtClean="0"/>
              <a:t>The material from which the wire is made.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8288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a.  Some </a:t>
            </a:r>
            <a:r>
              <a:rPr lang="en-US" sz="2400" b="1" dirty="0"/>
              <a:t>materials, such as insulators, have electrons that are tightly held to their atoms. 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Insulators have a high resistance </a:t>
            </a:r>
            <a:r>
              <a:rPr lang="en-US" sz="2400" b="1" dirty="0"/>
              <a:t>because it is difficult for charges to move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4812" y="3124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b. Other materials, such as conductors, have electrons that are loosely held to their atoms.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Conductors have a low resistance</a:t>
            </a:r>
            <a:r>
              <a:rPr lang="en-US" sz="2400" b="1" dirty="0" smtClean="0"/>
              <a:t> because charges can move through them easily.</a:t>
            </a:r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4463027"/>
            <a:ext cx="15621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2.  Length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4812" y="4953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a.  Long wires have more resistance than short wires. 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1239" y="5419130"/>
            <a:ext cx="797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b.  The electrons in a longer wire slow down because they bump into more of the wire’s inner wall.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48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47" y="457200"/>
            <a:ext cx="1905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3.  Diameter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919658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a.  In a small-diameter wire, there is less area through which the electrons can flow.  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7601" y="1689099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b.  Therefore, thin wires have more resistance than thick wires.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8147" y="2203656"/>
            <a:ext cx="37200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4.  Temperature of the wire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671785"/>
            <a:ext cx="8411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a. The electrical resistance of most materials increases as temperature increases.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8258" y="3445951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b.  As the temperature of most materials decreases, resistance decreases as well.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9065" y="4215392"/>
            <a:ext cx="8458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/>
              <a:t>If electric charge can flow through either of two paths, more of the charge will flow through the path with the least resistance.</a:t>
            </a:r>
            <a:endParaRPr lang="en-US" sz="2200" b="1" dirty="0"/>
          </a:p>
        </p:txBody>
      </p:sp>
      <p:pic>
        <p:nvPicPr>
          <p:cNvPr id="4098" name="Picture 2" descr="C:\Users\bboyer.BFCS\AppData\Local\Microsoft\Windows\Temporary Internet Files\Content.IE5\5N068EZU\04_for_the_birds_LasseterPittura-e13203541448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5" y="5075068"/>
            <a:ext cx="2438400" cy="9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600" y="5075068"/>
            <a:ext cx="6017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Why don’t the birds get shocked while perching on uninsulated electric fence?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9065" y="5973385"/>
            <a:ext cx="8338851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/>
              <a:t>The birds’ bodies offers more resistance than the wire, so charges flow directly through the wire without harming the birds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61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10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157</TotalTime>
  <Words>767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NOTES on 20.2 Electric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20.2 Electric Current</dc:title>
  <dc:creator>Beverly Boyer</dc:creator>
  <cp:lastModifiedBy>Beverly Boyer</cp:lastModifiedBy>
  <cp:revision>17</cp:revision>
  <dcterms:created xsi:type="dcterms:W3CDTF">2016-05-10T10:56:37Z</dcterms:created>
  <dcterms:modified xsi:type="dcterms:W3CDTF">2016-05-11T10:52:55Z</dcterms:modified>
</cp:coreProperties>
</file>