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42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3576C-5FE4-44A3-9A10-3A72CAB2F992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BA776-6BA0-4844-808B-654C4E3FD6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3576C-5FE4-44A3-9A10-3A72CAB2F992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BA776-6BA0-4844-808B-654C4E3FD6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3576C-5FE4-44A3-9A10-3A72CAB2F992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BA776-6BA0-4844-808B-654C4E3FD6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3576C-5FE4-44A3-9A10-3A72CAB2F992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BA776-6BA0-4844-808B-654C4E3FD6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3576C-5FE4-44A3-9A10-3A72CAB2F992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BA776-6BA0-4844-808B-654C4E3FD6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3576C-5FE4-44A3-9A10-3A72CAB2F992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BA776-6BA0-4844-808B-654C4E3FD6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3576C-5FE4-44A3-9A10-3A72CAB2F992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BA776-6BA0-4844-808B-654C4E3FD6B2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3576C-5FE4-44A3-9A10-3A72CAB2F992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BA776-6BA0-4844-808B-654C4E3FD6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3576C-5FE4-44A3-9A10-3A72CAB2F992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BA776-6BA0-4844-808B-654C4E3FD6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3576C-5FE4-44A3-9A10-3A72CAB2F992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BA776-6BA0-4844-808B-654C4E3FD6B2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3576C-5FE4-44A3-9A10-3A72CAB2F992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BA776-6BA0-4844-808B-654C4E3FD6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5E53576C-5FE4-44A3-9A10-3A72CAB2F992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528BA776-6BA0-4844-808B-654C4E3FD6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524000"/>
            <a:ext cx="7543800" cy="1524000"/>
          </a:xfrm>
        </p:spPr>
        <p:txBody>
          <a:bodyPr/>
          <a:lstStyle/>
          <a:p>
            <a:r>
              <a:rPr lang="en-US" dirty="0" smtClean="0"/>
              <a:t>Notes on 20.5</a:t>
            </a:r>
            <a:br>
              <a:rPr lang="en-US" dirty="0" smtClean="0"/>
            </a:br>
            <a:r>
              <a:rPr lang="en-US" dirty="0" smtClean="0"/>
              <a:t>Electrical Safety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PS Chapter 20 Electricity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507955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4200" y="533400"/>
            <a:ext cx="5562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A short circuit is a connection that allows current to take the path of least resistance. </a:t>
            </a:r>
            <a:endParaRPr lang="en-US" sz="2200" b="1" dirty="0"/>
          </a:p>
        </p:txBody>
      </p:sp>
      <p:pic>
        <p:nvPicPr>
          <p:cNvPr id="1026" name="Picture 2" descr="C:\Users\bboyer.BFCS\AppData\Local\Microsoft\Windows\Temporary Internet Files\Content.IE5\Y3NAG44D\CORTOCIRCUITO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9600"/>
            <a:ext cx="2819400" cy="2376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124200" y="1371600"/>
            <a:ext cx="37338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The unintended path usually has less resistance than the intended path, causing the current to be very high – and possibly fatal.</a:t>
            </a:r>
            <a:endParaRPr lang="en-US" sz="2200" b="1" dirty="0"/>
          </a:p>
        </p:txBody>
      </p:sp>
      <p:pic>
        <p:nvPicPr>
          <p:cNvPr id="1028" name="Picture 4" descr="C:\Users\bboyer.BFCS\AppData\Local\Microsoft\Windows\Temporary Internet Files\Content.IE5\5N068EZU\elek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3410" y="1178036"/>
            <a:ext cx="2172231" cy="2172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28600" y="3350267"/>
            <a:ext cx="8686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If your body receives an electric current from an outside source, it can result in a shock that interferes with your breathing, heartbeat, and muscle movements.  A current greater than 0.2 A can cause anything from burns to stopping your heart.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5105400"/>
            <a:ext cx="8153400" cy="76944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200" b="1" dirty="0" smtClean="0"/>
              <a:t>One way to protect people from electric shock and other electrical danger is to provide an alternate path for electric current.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1442291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762000"/>
            <a:ext cx="830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Most buildings have a wire that  connects all the electric circuits to the ground.  A circuit is electrically </a:t>
            </a:r>
            <a:r>
              <a:rPr lang="en-US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grounded</a:t>
            </a:r>
            <a:r>
              <a:rPr lang="en-US" sz="2400" b="1" dirty="0" smtClean="0"/>
              <a:t> when charges are able to flow directly from the circuit into the Earth in the event of a short circuit.</a:t>
            </a:r>
            <a:endParaRPr lang="en-US" sz="2400" b="1" dirty="0"/>
          </a:p>
        </p:txBody>
      </p:sp>
      <p:pic>
        <p:nvPicPr>
          <p:cNvPr id="2052" name="Picture 4" descr="C:\Users\bboyer.BFCS\AppData\Local\Microsoft\Windows\Temporary Internet Files\Content.IE5\Y3NAG44D\f73b5e52f8d8a1a4c2403109b3acb238.media.300x188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514600"/>
            <a:ext cx="3314700" cy="2077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57200" y="2590800"/>
            <a:ext cx="44958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Using a third prong, which is round, connects any metal pieces of the appliance to the ground wire of the building. If a short circuit in the appliance occurs, the electric charge will flow directly into the Earth.</a:t>
            </a:r>
            <a:endParaRPr lang="en-US" sz="2200" b="1" dirty="0"/>
          </a:p>
        </p:txBody>
      </p:sp>
      <p:pic>
        <p:nvPicPr>
          <p:cNvPr id="2055" name="Picture 7" descr="C:\Users\bboyer.BFCS\AppData\Local\Microsoft\Windows\Temporary Internet Files\Content.IE5\Y3NAG44D\plug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4724400"/>
            <a:ext cx="18288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7205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609600"/>
            <a:ext cx="8001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If you use too many appliances at once, a circuit’s current can become dangerously high and heat the wires carrying it.  In order to prevent circuits from overheating, devices called fuses and circuit breakers are added to circuits.</a:t>
            </a:r>
            <a:endParaRPr lang="en-US" sz="2200" b="1" dirty="0"/>
          </a:p>
        </p:txBody>
      </p:sp>
      <p:pic>
        <p:nvPicPr>
          <p:cNvPr id="3074" name="Picture 2" descr="C:\Users\bboyer.BFCS\AppData\Local\Microsoft\Windows\Temporary Internet Files\Content.IE5\5TF6QX5L\johnny-automatic-fuse-box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09800"/>
            <a:ext cx="296037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bboyer.BFCS\AppData\Local\Microsoft\Windows\Temporary Internet Files\Content.IE5\5N068EZU\fuse%20holder2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4953000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417570" y="2286000"/>
            <a:ext cx="526923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A fuse is a device that contains a thin strip of metal that will melt if there is too much current through it.  </a:t>
            </a:r>
            <a:endParaRPr lang="en-US" sz="2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581400" y="3657600"/>
            <a:ext cx="5181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When the strip of metal “blows” or melts, it breaks the circuit, stopping the current.</a:t>
            </a:r>
            <a:endParaRPr lang="en-US" sz="2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172200" y="4648200"/>
            <a:ext cx="2514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Usually are found in cars and older houses.</a:t>
            </a:r>
            <a:endParaRPr lang="en-US" sz="2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371600" y="5410200"/>
            <a:ext cx="3124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These must be replaced once it burns out.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3892384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457200"/>
            <a:ext cx="8305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A circuit breaker is a reusable safety switch that beaks the circuit when the current gets too high.</a:t>
            </a:r>
            <a:endParaRPr lang="en-US" sz="2200" b="1" dirty="0"/>
          </a:p>
        </p:txBody>
      </p:sp>
      <p:pic>
        <p:nvPicPr>
          <p:cNvPr id="4098" name="Picture 2" descr="C:\Users\bboyer.BFCS\AppData\Local\Microsoft\Windows\Temporary Internet Files\Content.IE5\5TF6QX5L\gwFk8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1088" y="862871"/>
            <a:ext cx="2383155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81000" y="1600200"/>
            <a:ext cx="5791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In some circuit breakers, a high current causes a small metal band to heat up.  As the band heats up it bends away from wires in the circuit, disrupting the current.</a:t>
            </a:r>
            <a:endParaRPr lang="en-US" sz="2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3183875"/>
            <a:ext cx="5410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It’s so easy to reset!  Just pull the switch back and the metal band is reconnected to the wires.  </a:t>
            </a:r>
            <a:endParaRPr lang="en-US" sz="2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133600" y="4495800"/>
            <a:ext cx="4038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The appliance that caused the high current should be turned off before resetting the breaker.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3180766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34</TotalTime>
  <Words>395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NewsPrint</vt:lpstr>
      <vt:lpstr>Notes on 20.5 Electrical Safety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 on 20.5 Electrical Safety</dc:title>
  <dc:creator>Beverly Boyer</dc:creator>
  <cp:lastModifiedBy>Beverly Boyer</cp:lastModifiedBy>
  <cp:revision>4</cp:revision>
  <dcterms:created xsi:type="dcterms:W3CDTF">2016-05-17T14:41:13Z</dcterms:created>
  <dcterms:modified xsi:type="dcterms:W3CDTF">2016-05-17T15:16:09Z</dcterms:modified>
</cp:coreProperties>
</file>