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53" d="100"/>
          <a:sy n="53" d="100"/>
        </p:scale>
        <p:origin x="-1398" y="-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323" y="1128694"/>
            <a:ext cx="7197726" cy="2421464"/>
          </a:xfrm>
        </p:spPr>
        <p:txBody>
          <a:bodyPr/>
          <a:lstStyle/>
          <a:p>
            <a:r>
              <a:rPr lang="en-US" dirty="0" smtClean="0"/>
              <a:t>NOTES ON CHAPTER 6: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6634" y="4243843"/>
            <a:ext cx="7197726" cy="140546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  Controlling chemical reactions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21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605" y="333092"/>
            <a:ext cx="7330967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Activation energy </a:t>
            </a:r>
            <a:r>
              <a:rPr lang="en-US" sz="2400" b="1" dirty="0" smtClean="0"/>
              <a:t>is the minimum amount of energy needed to start a chemical reaction.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961" y="541074"/>
            <a:ext cx="3981195" cy="27221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426" y="1555952"/>
            <a:ext cx="805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that little “push”  that breaks the chemical bonds of the reactants and gets the chemical reaction going.</a:t>
            </a:r>
          </a:p>
          <a:p>
            <a:r>
              <a:rPr lang="en-US" sz="2400" dirty="0" smtClean="0"/>
              <a:t>  </a:t>
            </a:r>
          </a:p>
          <a:p>
            <a:r>
              <a:rPr lang="en-US" sz="2400" dirty="0" smtClean="0"/>
              <a:t>ALL chemical reactions need a certain amount of activation energy to get started.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2247" y="3699291"/>
            <a:ext cx="1131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Once, the reaction has begun, the energy from the  affected reactants will provide the necessary activation energy for more molecules to react.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9836" y="4966363"/>
            <a:ext cx="1126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Whether or not a reaction requires still more energy from the environment to continue, depends on if it is exothermic or endothermic.</a:t>
            </a:r>
          </a:p>
        </p:txBody>
      </p:sp>
    </p:spTree>
    <p:extLst>
      <p:ext uri="{BB962C8B-B14F-4D97-AF65-F5344CB8AC3E}">
        <p14:creationId xmlns:p14="http://schemas.microsoft.com/office/powerpoint/2010/main" val="19299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0" y="536028"/>
            <a:ext cx="4806419" cy="23825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3792" y="764954"/>
            <a:ext cx="676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reaction ends up releasing more energy than it uses.  The reactants have more energy than do the products.  This is an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exothermic</a:t>
            </a:r>
            <a:r>
              <a:rPr lang="en-US" sz="2400" dirty="0" smtClean="0"/>
              <a:t> reaction.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23792" y="2162374"/>
            <a:ext cx="6568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Useable heat is released.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3" y="3322253"/>
            <a:ext cx="4827136" cy="23848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23792" y="3322253"/>
            <a:ext cx="676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an </a:t>
            </a:r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endothermic</a:t>
            </a:r>
            <a:r>
              <a:rPr lang="en-US" sz="2400" dirty="0" smtClean="0"/>
              <a:t> reaction, activation energy is needed to break the chemical bonds, but energy is also needed in order to keep going.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23793" y="4646252"/>
            <a:ext cx="6905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product’s energy level is higher than that of the reactants.  This difference tells you that the reaction must absorb energy to continue.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699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090" y="677917"/>
            <a:ext cx="1084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 baking of bread an endothermic or exothermic reaction?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529145" y="677917"/>
            <a:ext cx="1970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endothermic</a:t>
            </a:r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090" y="1497724"/>
            <a:ext cx="3026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burning of wood?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26069" y="1497723"/>
            <a:ext cx="167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exothermic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0" y="2317527"/>
            <a:ext cx="5249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mixing of vinegar and baking soda?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90898" y="2317528"/>
            <a:ext cx="1970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endothermic</a:t>
            </a:r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090" y="316886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rusting of iron?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9946" y="3168868"/>
            <a:ext cx="1671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exothermic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9090" y="4020209"/>
            <a:ext cx="6353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all of these reactions occur at the same rate?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9090" y="5013434"/>
            <a:ext cx="9790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some things that could affect or change the rate of the reactions?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18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607" y="583324"/>
            <a:ext cx="11508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Chemists  can control rates of reactions by changing factors such as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</a:t>
            </a:r>
            <a:r>
              <a:rPr lang="en-US" sz="2400" dirty="0" smtClean="0"/>
              <a:t>, and by using substances called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2608" y="1781503"/>
            <a:ext cx="11288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a solid substance reacts with a gas or a liquid, only the particles on the surface come in contacts with the other reactant.  If you break the solid into smaller parts, increasing the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AREA</a:t>
            </a:r>
            <a:r>
              <a:rPr lang="en-US" sz="2400" dirty="0" smtClean="0"/>
              <a:t>, more particles are exposed and the reaction happens faster.   Can you think of any examples when this is helpful?  How about dangerous?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2607" y="3718345"/>
            <a:ext cx="110043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you increase the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</a:t>
            </a:r>
            <a:r>
              <a:rPr lang="en-US" sz="2400" dirty="0" smtClean="0"/>
              <a:t>, the rate of reaction will be increased.  The particles moving faster increase the reaction rate in two ways: 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The particles will come in contact more often, increasing the chances for a reaction to happen.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Faster-moving particles contain more energy, causing the activation energy “hump” to occur sooner.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159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602" y="361575"/>
            <a:ext cx="11546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</a:t>
            </a:r>
            <a:r>
              <a:rPr lang="en-US" sz="2400" dirty="0" smtClean="0"/>
              <a:t> is the amount of a substance in a given volume.  </a:t>
            </a:r>
          </a:p>
          <a:p>
            <a:r>
              <a:rPr lang="en-US" sz="2400" dirty="0" smtClean="0"/>
              <a:t>Increasing the concentration supplies more particles to react.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3601" y="1380557"/>
            <a:ext cx="8208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Catalysts</a:t>
            </a:r>
            <a:r>
              <a:rPr lang="en-US" sz="2400" dirty="0" smtClean="0"/>
              <a:t> are materials that increase the rate of a reaction by lowering the activation energy.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656" y="1181674"/>
            <a:ext cx="2714801" cy="20361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32612" y="3665284"/>
            <a:ext cx="6275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Enzymes, biological catalysts that are in all living things, are very specific.  They will only affect one chemical reaction. 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2" y="3874669"/>
            <a:ext cx="4806192" cy="23098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3601" y="2245831"/>
            <a:ext cx="8208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Although the catalysts affect the reaction rate, they are not permanently changed by the reaction. They are not considered to be a reactant and are not included in the equation.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32611" y="4937989"/>
            <a:ext cx="640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Enzymes make chemical reactions that are necessary for life happen at a low temperature.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32612" y="5768986"/>
            <a:ext cx="6275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enzyme remains unchanged, therefore, they are NOT reactants.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87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722" y="379828"/>
            <a:ext cx="105471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Sometimes a reaction is more useful when it can be slowed down rather than speeded up.  In that case, an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inhibitor</a:t>
            </a:r>
            <a:r>
              <a:rPr lang="en-US" sz="2400" dirty="0" smtClean="0"/>
              <a:t> is used.  An inhibitor prevents the reactants from coming together. They can combine either permanently or temporarily with the reactants.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753" y="2242096"/>
            <a:ext cx="5460991" cy="382952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Box 7"/>
          <p:cNvSpPr txBox="1"/>
          <p:nvPr/>
        </p:nvSpPr>
        <p:spPr>
          <a:xfrm>
            <a:off x="7845552" y="3602736"/>
            <a:ext cx="3602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Preservatives are commonly used inhibitors.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3388" y="699246"/>
            <a:ext cx="1108037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Why may an increase in temperature affect the rate of a chemical reaction?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What is activation energy?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What are the four ways chemists can control the rates of chemical reactions?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Which would react more quickly in a chemical reaction: a single sugar cube or an equal mass of sugar crystals?  </a:t>
            </a:r>
            <a:endParaRPr lang="en-US" sz="2800" dirty="0"/>
          </a:p>
          <a:p>
            <a:r>
              <a:rPr lang="en-US" sz="2800" b="1" dirty="0"/>
              <a:t>Explain. </a:t>
            </a:r>
            <a:endParaRPr lang="en-US" sz="28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5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121</TotalTime>
  <Words>592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Celestial</vt:lpstr>
      <vt:lpstr>NOTES ON CHAPTER 6: CHEMICAL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CHAPTER 6: CHEMICAL REACTIONS</dc:title>
  <dc:creator>Beverly Boyer</dc:creator>
  <cp:lastModifiedBy>Beverly Boyer</cp:lastModifiedBy>
  <cp:revision>13</cp:revision>
  <dcterms:created xsi:type="dcterms:W3CDTF">2016-10-16T13:03:39Z</dcterms:created>
  <dcterms:modified xsi:type="dcterms:W3CDTF">2016-10-16T17:38:03Z</dcterms:modified>
</cp:coreProperties>
</file>