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64D849-938B-48E0-A4C3-40D4CB50E2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CC0928-1325-4280-A282-DD11A8417610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3962400" cy="990600"/>
          </a:xfrm>
          <a:solidFill>
            <a:schemeClr val="bg2">
              <a:lumMod val="1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11.1 Pressure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447800"/>
            <a:ext cx="4800600" cy="2133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CHAPTER 11:  FORCES IN FLUIDS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90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Pressure</a:t>
            </a:r>
            <a:r>
              <a:rPr lang="en-US" sz="2800" b="1" dirty="0" smtClean="0"/>
              <a:t> (related to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press</a:t>
            </a:r>
            <a:r>
              <a:rPr lang="en-US" sz="2800" b="1" dirty="0" smtClean="0"/>
              <a:t>):  </a:t>
            </a:r>
          </a:p>
          <a:p>
            <a:r>
              <a:rPr lang="en-US" sz="2800" b="1" dirty="0" smtClean="0"/>
              <a:t>a force exerted over an area on the surface of an object.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473926"/>
            <a:ext cx="8534400" cy="95410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Pressure                      as the area over which a force is distributed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498544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decreases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5818" y="1904813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ncreases.</a:t>
            </a:r>
            <a:endParaRPr lang="en-US" sz="2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" y="3149652"/>
            <a:ext cx="2831123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               </a:t>
            </a:r>
            <a:r>
              <a:rPr lang="en-US" sz="2800" b="1" u="sng" dirty="0" smtClean="0">
                <a:solidFill>
                  <a:schemeClr val="bg1"/>
                </a:solidFill>
              </a:rPr>
              <a:t>Force</a:t>
            </a:r>
            <a:endParaRPr lang="en-US" sz="2800" b="1" u="sng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Pressure =  Area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0880" y="2869286"/>
            <a:ext cx="5562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Force is measured in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287767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newtons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962400"/>
            <a:ext cx="5562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Area is measured in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3962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 meters.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1999" y="5029200"/>
            <a:ext cx="6441831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SI unit of pressure </a:t>
            </a:r>
            <a:r>
              <a:rPr lang="en-US" sz="2800" b="1" dirty="0" smtClean="0"/>
              <a:t>is N/m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  = 1 Pa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(pascal)</a:t>
            </a:r>
          </a:p>
          <a:p>
            <a:endParaRPr lang="en-US" sz="2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831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/>
      <p:bldP spid="9" grpId="0" animBg="1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229600" cy="954107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happens to pressure if the same force is exerted on a smaller area? 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489" y="2514600"/>
            <a:ext cx="8229600" cy="18158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Imagine you are designing a backpack.  How could you apply information about pressure and area to backpack straps so students could carry heavy books comfortably?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062761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The pressure increases.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bboyer.BFCS\AppData\Local\Microsoft\Windows\Temporary Internet Files\Content.IE5\0ASYAJ5P\a3aeb-dor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980" y="4724400"/>
            <a:ext cx="1662271" cy="170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5257800"/>
            <a:ext cx="3124200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Turn to page 373.  </a:t>
            </a:r>
          </a:p>
          <a:p>
            <a:pPr algn="ctr"/>
            <a:r>
              <a:rPr lang="en-US" sz="2800" b="1" dirty="0" smtClean="0"/>
              <a:t>Math Skills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00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Fluids</a:t>
            </a:r>
            <a:r>
              <a:rPr lang="en-US" sz="2800" b="1" dirty="0" smtClean="0"/>
              <a:t> = materials that can flow easily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=  they can change shape 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=  liquids (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: water, oil) and gases (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: air, helium)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89795"/>
            <a:ext cx="8534400" cy="954107"/>
          </a:xfrm>
          <a:prstGeom prst="rect">
            <a:avLst/>
          </a:prstGeom>
          <a:solidFill>
            <a:schemeClr val="tx1"/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What is one type of fluid pressure that you experience at all times?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5505" y="212068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ir pressure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681" y="32766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Particles in a fluid constantly move in all directions, colliding with other particles as well as any surface they encounter.  Since there are so many particles, consider the fluid as a whole.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UPVUUCA6\bouncing_ball_animation_by_rovas117-d3cpxgb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331101"/>
            <a:ext cx="8534400" cy="954107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Fluid pressure = total force exerted by the fluid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DIVIDED BY the area over which the force is exerted.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3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Each </a:t>
            </a:r>
            <a:r>
              <a:rPr lang="en-US" sz="2800" b="1" dirty="0" smtClean="0">
                <a:solidFill>
                  <a:srgbClr val="0070C0"/>
                </a:solidFill>
              </a:rPr>
              <a:t>cubic meter of air </a:t>
            </a:r>
            <a:r>
              <a:rPr lang="en-US" sz="2800" b="1" dirty="0" smtClean="0"/>
              <a:t>has a mass of about </a:t>
            </a:r>
            <a:r>
              <a:rPr lang="en-US" sz="2800" b="1" dirty="0" smtClean="0">
                <a:solidFill>
                  <a:srgbClr val="0070C0"/>
                </a:solidFill>
              </a:rPr>
              <a:t>1 kilogram</a:t>
            </a:r>
            <a:r>
              <a:rPr lang="en-US" sz="2800" b="1" dirty="0" smtClean="0"/>
              <a:t>.</a:t>
            </a:r>
          </a:p>
          <a:p>
            <a:pPr algn="ctr"/>
            <a:r>
              <a:rPr lang="en-US" sz="2800" b="1" dirty="0" smtClean="0"/>
              <a:t>The weight of the air is the force that produces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air pressure = atmospheric pressure.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2055" name="Picture 7" descr="C:\Users\bboyer.BFCS\AppData\Local\Microsoft\Windows\Temporary Internet Files\Content.IE5\0ASYAJ5P\2006-03-12-chicken-vs.-total-crushing-defea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808">
            <a:off x="5122601" y="1163904"/>
            <a:ext cx="3810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bboyer.BFCS\AppData\Local\Microsoft\Windows\Temporary Internet Files\Content.IE5\UPVUUCA6\9747-3d-illustration-of-a-person-being-crushed-in-a-vice-pv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08" y="685800"/>
            <a:ext cx="2919984" cy="291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981200"/>
            <a:ext cx="4572000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Why, then, are we not crushed by the pressure pushing on us from all sides?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8534400" cy="954107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BALANCED PRESSURE from the fluids inside your body balances the air pressure outside your body.  Examples?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953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UNBALANCED PRESSURE would crush!</a:t>
            </a:r>
            <a:endParaRPr lang="en-US" sz="2800" b="1" dirty="0"/>
          </a:p>
        </p:txBody>
      </p:sp>
      <p:pic>
        <p:nvPicPr>
          <p:cNvPr id="2057" name="Picture 9" descr="C:\Users\bboyer.BFCS\AppData\Local\Microsoft\Windows\Temporary Internet Files\Content.IE5\VQ3XH292\splatted-153076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37857"/>
            <a:ext cx="2133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62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POP!  There goes your ears!  </a:t>
            </a:r>
          </a:p>
          <a:p>
            <a:pPr algn="just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Changing elevations, changes air pressure. </a:t>
            </a:r>
          </a:p>
          <a:p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As </a:t>
            </a:r>
            <a:r>
              <a:rPr lang="en-US" sz="3200" b="1" dirty="0" smtClean="0"/>
              <a:t>ELEVATION INCREASES</a:t>
            </a:r>
            <a:r>
              <a:rPr lang="en-US" sz="2800" b="1" dirty="0" smtClean="0"/>
              <a:t>, </a:t>
            </a:r>
            <a:r>
              <a:rPr lang="en-US" sz="2400" b="1" dirty="0" smtClean="0"/>
              <a:t>atmospheric pressure decreases</a:t>
            </a:r>
            <a:r>
              <a:rPr lang="en-US" sz="2800" b="1" dirty="0" smtClean="0"/>
              <a:t>.</a:t>
            </a:r>
          </a:p>
          <a:p>
            <a:endParaRPr lang="en-US" sz="2800" b="1" dirty="0"/>
          </a:p>
        </p:txBody>
      </p:sp>
      <p:pic>
        <p:nvPicPr>
          <p:cNvPr id="3075" name="Picture 3" descr="C:\Users\bboyer.BFCS\AppData\Local\Microsoft\Windows\Temporary Internet Files\Content.IE5\VQ3XH292\man_covering_his_ears-cartoon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-12915"/>
            <a:ext cx="1219268" cy="158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474898"/>
            <a:ext cx="8610600" cy="1815882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 the elevation changes, your body’s pressure inside is adjusting, but more slowly.  Inside pressure is greater than air pressure outside, so your ears “pop” to balance the pressure.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437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Water pressure INCREASES as depth INCREASES.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H9R3AUT1\cartoon-boy-swimming-underwater-smal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512"/>
            <a:ext cx="1234440" cy="88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0140" y="129539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Now, you not only have the water pressure, but also the air pressure pushing down on you!  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IW86OW9D\0511-0804-2813-042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15" y="2255015"/>
            <a:ext cx="1720592" cy="15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boyer.BFCS\AppData\Local\Microsoft\Windows\Temporary Internet Files\Content.IE5\H9R3AUT1\NBB_Barometer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6" y="3594057"/>
            <a:ext cx="1681163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00340" y="3970622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Barometer – measures atmospheric pressure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870406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rapidly decreasing pressure </a:t>
            </a:r>
            <a:r>
              <a:rPr lang="en-US" sz="2800" b="1" dirty="0" smtClean="0"/>
              <a:t>= storm is on its way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pressure                </a:t>
            </a:r>
            <a:r>
              <a:rPr lang="en-US" sz="2800" b="1" dirty="0" smtClean="0"/>
              <a:t>=  fair weather ahead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9183" y="6096000"/>
            <a:ext cx="491894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millimeters, inches, or </a:t>
            </a:r>
            <a:r>
              <a:rPr lang="en-US" sz="2800" b="1" dirty="0" err="1" smtClean="0"/>
              <a:t>millibars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2109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does atmospheric pressure decrease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gradually</a:t>
            </a:r>
            <a:r>
              <a:rPr lang="en-US" sz="2400" b="1" dirty="0" smtClean="0"/>
              <a:t> as the elevation above sea level increases, whereas water pressure increase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rapidly</a:t>
            </a:r>
            <a:r>
              <a:rPr lang="en-US" sz="2400" b="1" dirty="0" smtClean="0"/>
              <a:t> as the water depth increases?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7129" y="2321226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the deepest part of the ocean, the pressure  there is  how many more  times that of the air pressure you are experiencing now?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364" y="4161468"/>
            <a:ext cx="7868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must an astronaut wear a pressurized suit in space?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23342679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164</TotalTime>
  <Words>447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CHAPTER 11:  FORCES IN FLUIDS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 FORCES IN FLUIDS</dc:title>
  <dc:creator>Beverly Boyer</dc:creator>
  <cp:lastModifiedBy>Beverly Boyer</cp:lastModifiedBy>
  <cp:revision>19</cp:revision>
  <dcterms:created xsi:type="dcterms:W3CDTF">2016-02-03T18:27:04Z</dcterms:created>
  <dcterms:modified xsi:type="dcterms:W3CDTF">2016-12-09T12:31:01Z</dcterms:modified>
</cp:coreProperties>
</file>