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CD57AF5-44A3-48D4-94C0-BA64837F86FB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A54828-F92E-4D86-8B8E-08BC666E9C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304800"/>
            <a:ext cx="5105400" cy="2868168"/>
          </a:xfrm>
        </p:spPr>
        <p:txBody>
          <a:bodyPr/>
          <a:lstStyle/>
          <a:p>
            <a:pPr algn="ctr"/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dirty="0" smtClean="0"/>
              <a:t>motion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882922">
            <a:off x="3408785" y="3222362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9.1 </a:t>
            </a:r>
          </a:p>
          <a:p>
            <a:pPr algn="ctr"/>
            <a:r>
              <a:rPr lang="en-US" sz="4400" dirty="0" smtClean="0"/>
              <a:t>Describing and Measuring Motion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65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 object is in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motion</a:t>
            </a:r>
            <a:r>
              <a:rPr lang="en-US" sz="2800" b="1" dirty="0" smtClean="0"/>
              <a:t> if its distance from another object is changing.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UPVUUCA6\moving-truck-vector-87934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665" y="643454"/>
            <a:ext cx="1219200" cy="86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504514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reference point</a:t>
            </a:r>
            <a:r>
              <a:rPr lang="en-US" sz="2800" b="1" dirty="0" smtClean="0"/>
              <a:t>: a place or object used for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comparison to determine if something is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in motion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889509"/>
            <a:ext cx="7620000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object is in motion if it changes position relative to a reference point.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72" y="4013169"/>
            <a:ext cx="5486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</a:t>
            </a:r>
            <a:r>
              <a:rPr lang="en-US" sz="2800" b="1" dirty="0" smtClean="0"/>
              <a:t>tationary objects are the best to use as reference points.</a:t>
            </a:r>
            <a:endParaRPr lang="en-US" sz="2800" b="1" dirty="0"/>
          </a:p>
        </p:txBody>
      </p:sp>
      <p:pic>
        <p:nvPicPr>
          <p:cNvPr id="1028" name="Picture 4" descr="C:\Users\bboyer.BFCS\AppData\Local\Microsoft\Windows\Temporary Internet Files\Content.IE5\UPVUUCA6\cowboy-cactus-character-gun-hat-funny-cartoon-smiling-belt-isolated-white-background-eps-file-available-411594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748" y="4013169"/>
            <a:ext cx="887507" cy="110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718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255" y="4052096"/>
            <a:ext cx="1294482" cy="103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5144827"/>
            <a:ext cx="7687937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Whether or not an object is in motion depends of the reference point.  </a:t>
            </a:r>
            <a:r>
              <a:rPr lang="en-US" sz="2400" b="1" dirty="0" err="1" smtClean="0"/>
              <a:t>ie</a:t>
            </a:r>
            <a:r>
              <a:rPr lang="en-US" sz="2400" b="1" dirty="0" smtClean="0"/>
              <a:t>:  skydivers, you in car, etc.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196817"/>
            <a:ext cx="7010400" cy="461665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FYI:  Earth moves about 30 km every second.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022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34178"/>
            <a:ext cx="6096000" cy="954107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Scientists all over the world use the same system of measurement.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5943600" cy="52322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 they can communicate clearly!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42072"/>
            <a:ext cx="7315200" cy="95410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International System of Units, or in French, </a:t>
            </a:r>
            <a:r>
              <a:rPr lang="en-US" sz="2800" b="1" dirty="0" err="1" smtClean="0"/>
              <a:t>Système</a:t>
            </a:r>
            <a:r>
              <a:rPr lang="en-US" sz="2800" b="1" dirty="0" smtClean="0"/>
              <a:t> </a:t>
            </a:r>
            <a:r>
              <a:rPr lang="en-US" sz="2800" b="1" dirty="0" smtClean="0"/>
              <a:t>International</a:t>
            </a:r>
            <a:r>
              <a:rPr lang="en-US" sz="2800" b="1" dirty="0" smtClean="0">
                <a:sym typeface="Wingdings" panose="05000000000000000000" pitchFamily="2" charset="2"/>
              </a:rPr>
              <a:t> SI units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733800"/>
            <a:ext cx="8839200" cy="138499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When you measure distance, you measure length.</a:t>
            </a:r>
          </a:p>
          <a:p>
            <a:pPr algn="ctr"/>
            <a:r>
              <a:rPr lang="en-US" sz="2800" b="1" dirty="0" smtClean="0"/>
              <a:t>The unit of length is the meter (m). </a:t>
            </a:r>
          </a:p>
          <a:p>
            <a:pPr algn="ctr"/>
            <a:r>
              <a:rPr lang="en-US" sz="2800" b="1" dirty="0" smtClean="0"/>
              <a:t>A meter is a little longer than a yard.</a:t>
            </a:r>
            <a:endParaRPr lang="en-US" sz="2800" b="1" dirty="0"/>
          </a:p>
        </p:txBody>
      </p:sp>
      <p:pic>
        <p:nvPicPr>
          <p:cNvPr id="2052" name="Picture 4" descr="C:\Users\bboyer.BFCS\AppData\Local\Microsoft\Windows\Temporary Internet Files\Content.IE5\0ASYAJ5P\SecretOlympicRing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80" y="5257800"/>
            <a:ext cx="1038225" cy="50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boyer.BFCS\AppData\Local\Microsoft\Windows\Temporary Internet Files\Content.IE5\UPVUUCA6\splatch-on-white)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48568"/>
            <a:ext cx="1039504" cy="74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5508840"/>
            <a:ext cx="1017895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50 m</a:t>
            </a:r>
            <a:endParaRPr lang="en-US" sz="2800" b="1" dirty="0"/>
          </a:p>
        </p:txBody>
      </p:sp>
      <p:pic>
        <p:nvPicPr>
          <p:cNvPr id="2054" name="Picture 6" descr="C:\Users\bboyer.BFCS\AppData\Local\Microsoft\Windows\Temporary Internet Files\Content.IE5\VQ3XH292\arizona_cardinals_logo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22460"/>
            <a:ext cx="1219200" cy="1219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bboyer.BFCS\AppData\Local\Microsoft\Windows\Temporary Internet Files\Content.IE5\0ASYAJ5P\terrain-de-rugby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040" flipV="1">
            <a:off x="4484051" y="5207493"/>
            <a:ext cx="1854487" cy="121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53200" y="5498270"/>
            <a:ext cx="1022931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91 m</a:t>
            </a:r>
            <a:endParaRPr lang="en-US" sz="2800" b="1" dirty="0"/>
          </a:p>
        </p:txBody>
      </p:sp>
      <p:pic>
        <p:nvPicPr>
          <p:cNvPr id="2056" name="Picture 8" descr="C:\Users\bboyer.BFCS\AppData\Local\Microsoft\Windows\Temporary Internet Files\Content.IE5\UPVUUCA6\6594846505_7b0c2b1b1d_z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8878">
            <a:off x="-201378" y="1082234"/>
            <a:ext cx="1274109" cy="104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bboyer.BFCS\AppData\Local\Microsoft\Windows\Temporary Internet Files\Content.IE5\0ASYAJ5P\What_is_it_...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4690">
            <a:off x="7297221" y="1771296"/>
            <a:ext cx="2009395" cy="70425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6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586" y="228600"/>
            <a:ext cx="7620000" cy="26776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Length that is smaller than a meter is measured in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centimeters</a:t>
            </a:r>
            <a:r>
              <a:rPr lang="en-US" sz="2800" b="1" dirty="0" smtClean="0"/>
              <a:t> (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cm</a:t>
            </a:r>
            <a:r>
              <a:rPr lang="en-US" sz="2800" b="1" dirty="0" smtClean="0"/>
              <a:t>).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“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Centi</a:t>
            </a:r>
            <a:r>
              <a:rPr lang="en-US" sz="2800" b="1" dirty="0" smtClean="0"/>
              <a:t>-” means “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 hundredth</a:t>
            </a:r>
            <a:r>
              <a:rPr lang="en-US" sz="2800" b="1" dirty="0" smtClean="0"/>
              <a:t>”.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So… there are         centimeters in a meter.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321481"/>
            <a:ext cx="906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7283986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Lengths smaller than a centimeter are measured in millimeter (mm).</a:t>
            </a:r>
          </a:p>
          <a:p>
            <a:r>
              <a:rPr lang="en-US" sz="2800" b="1" dirty="0" smtClean="0"/>
              <a:t>“</a:t>
            </a:r>
            <a:r>
              <a:rPr lang="en-US" sz="2800" b="1" dirty="0" err="1" smtClean="0"/>
              <a:t>Milli</a:t>
            </a:r>
            <a:r>
              <a:rPr lang="en-US" sz="2800" b="1" dirty="0" smtClean="0"/>
              <a:t>-” means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84822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“one thousandth”.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586" y="4572000"/>
            <a:ext cx="7803614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 … there are             millimeters in a meter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487933">
            <a:off x="2787218" y="451044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1,000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111" y="5257800"/>
            <a:ext cx="7803614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Distances too long to be measured in meters are measured in kilometers (km).  There are </a:t>
            </a:r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1,000 m</a:t>
            </a:r>
            <a:r>
              <a:rPr lang="en-US" sz="2800" b="1" dirty="0" smtClean="0"/>
              <a:t> in a km. “Kilo-” means “1,000”.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868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258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Chapter 9 motion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motion</dc:title>
  <dc:creator>Beverly Boyer</dc:creator>
  <cp:lastModifiedBy>Beverly Boyer</cp:lastModifiedBy>
  <cp:revision>9</cp:revision>
  <dcterms:created xsi:type="dcterms:W3CDTF">2016-01-24T16:50:25Z</dcterms:created>
  <dcterms:modified xsi:type="dcterms:W3CDTF">2016-11-18T10:46:57Z</dcterms:modified>
</cp:coreProperties>
</file>