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2B70-A537-40B8-A263-5A9E36F5A0B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9EA-031E-432C-94D4-7D0777494A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2B70-A537-40B8-A263-5A9E36F5A0B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9EA-031E-432C-94D4-7D0777494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2B70-A537-40B8-A263-5A9E36F5A0B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9EA-031E-432C-94D4-7D0777494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2B70-A537-40B8-A263-5A9E36F5A0B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9EA-031E-432C-94D4-7D0777494A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2B70-A537-40B8-A263-5A9E36F5A0B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9EA-031E-432C-94D4-7D0777494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2B70-A537-40B8-A263-5A9E36F5A0B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9EA-031E-432C-94D4-7D0777494A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2B70-A537-40B8-A263-5A9E36F5A0B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9EA-031E-432C-94D4-7D0777494A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2B70-A537-40B8-A263-5A9E36F5A0B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9EA-031E-432C-94D4-7D0777494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2B70-A537-40B8-A263-5A9E36F5A0B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9EA-031E-432C-94D4-7D0777494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2B70-A537-40B8-A263-5A9E36F5A0B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9EA-031E-432C-94D4-7D0777494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2B70-A537-40B8-A263-5A9E36F5A0B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9EA-031E-432C-94D4-7D0777494A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302B70-A537-40B8-A263-5A9E36F5A0B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3829EA-031E-432C-94D4-7D0777494A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7239000" cy="2148289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8.4  </a:t>
            </a:r>
          </a:p>
          <a:p>
            <a:pPr algn="ctr"/>
            <a:r>
              <a:rPr lang="en-US" sz="6000" dirty="0" smtClean="0"/>
              <a:t>Life With Carbons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175351" cy="1793167"/>
          </a:xfrm>
        </p:spPr>
        <p:txBody>
          <a:bodyPr/>
          <a:lstStyle/>
          <a:p>
            <a:r>
              <a:rPr lang="en-US" dirty="0" smtClean="0"/>
              <a:t>The second part!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8392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The3rd class of organic compounds in living things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121920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LIPIDS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1430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energy-rich compounds made of C, O, H.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8288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Gram for gram, lipids release twice as much energy in your body as do carbohydrates.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971800"/>
            <a:ext cx="8229600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Fats: meat, butter, cheese</a:t>
            </a:r>
          </a:p>
          <a:p>
            <a:r>
              <a:rPr lang="en-US" sz="2800" b="1" dirty="0" smtClean="0"/>
              <a:t>Oils:  corn, sunflower seeds, peanuts, olives</a:t>
            </a:r>
          </a:p>
        </p:txBody>
      </p:sp>
      <p:sp>
        <p:nvSpPr>
          <p:cNvPr id="7" name="TextBox 6"/>
          <p:cNvSpPr txBox="1"/>
          <p:nvPr/>
        </p:nvSpPr>
        <p:spPr>
          <a:xfrm rot="20310631">
            <a:off x="246043" y="4038600"/>
            <a:ext cx="2725757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Fats and oils are made from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4127041"/>
            <a:ext cx="60960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fatty acids and glycerol (alcohol)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257800"/>
            <a:ext cx="7848600" cy="954107"/>
          </a:xfrm>
          <a:prstGeom prst="rect">
            <a:avLst/>
          </a:prstGeom>
          <a:solidFill>
            <a:schemeClr val="tx1"/>
          </a:solidFill>
          <a:ln w="762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One difference:  fats – solid at room temp.</a:t>
            </a:r>
          </a:p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oils  - liquid at room temp.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2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304800"/>
            <a:ext cx="5715000" cy="461665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Saturated vs Unsaturated Fats and Oils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853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saturated: no double bonds between C atoms</a:t>
            </a:r>
          </a:p>
          <a:p>
            <a:endParaRPr lang="en-US" sz="2800" b="1" dirty="0"/>
          </a:p>
          <a:p>
            <a:r>
              <a:rPr lang="en-US" sz="2800" b="1" dirty="0" smtClean="0"/>
              <a:t>unsaturated:  found in oils</a:t>
            </a:r>
          </a:p>
          <a:p>
            <a:endParaRPr lang="en-US" sz="2800" b="1" dirty="0"/>
          </a:p>
          <a:p>
            <a:r>
              <a:rPr lang="en-US" sz="2800" b="1" dirty="0" smtClean="0"/>
              <a:t>monounsaturated oils: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	 fatty acids with one double bond</a:t>
            </a:r>
          </a:p>
          <a:p>
            <a:endParaRPr lang="en-US" sz="2800" b="1" dirty="0"/>
          </a:p>
          <a:p>
            <a:r>
              <a:rPr lang="en-US" sz="2800" b="1" dirty="0" smtClean="0"/>
              <a:t>polyunsaturated oils: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		fatty acids with many double bonds</a:t>
            </a:r>
          </a:p>
          <a:p>
            <a:endParaRPr lang="en-US" sz="2800" b="1" dirty="0"/>
          </a:p>
          <a:p>
            <a:pPr algn="ctr"/>
            <a:r>
              <a:rPr lang="en-US" sz="2800" b="1" dirty="0" smtClean="0"/>
              <a:t>Saturated fats have higher melting points than unsaturated fats.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7946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986" y="228600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Cholesterol :  One more lipid!</a:t>
            </a:r>
          </a:p>
          <a:p>
            <a:r>
              <a:rPr lang="en-US" sz="2800" b="1" dirty="0" smtClean="0"/>
              <a:t>	*found in all animal cells</a:t>
            </a:r>
          </a:p>
          <a:p>
            <a:r>
              <a:rPr lang="en-US" sz="2800" b="1" dirty="0" smtClean="0"/>
              <a:t>	*the body needs this to build cell structures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and form compounds that serve as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chemical messengers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743200"/>
            <a:ext cx="7620000" cy="523220"/>
          </a:xfrm>
          <a:prstGeom prst="rect">
            <a:avLst/>
          </a:prstGeom>
          <a:solidFill>
            <a:schemeClr val="tx1"/>
          </a:solidFill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CHOLESTEROL IS NOT A SOURCE OF ENERGY</a:t>
            </a:r>
            <a:r>
              <a:rPr lang="en-US" sz="2800" b="1" dirty="0" smtClean="0"/>
              <a:t>!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352800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Our bodies produce the amount of cholesterol we need from other nutrients.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800" b="1" dirty="0" smtClean="0"/>
              <a:t>Foods from animals provide it also.  </a:t>
            </a:r>
            <a:endParaRPr lang="en-US" sz="2800" b="1" dirty="0"/>
          </a:p>
          <a:p>
            <a:r>
              <a:rPr lang="en-US" sz="2800" b="1" dirty="0" smtClean="0">
                <a:solidFill>
                  <a:srgbClr val="00B050"/>
                </a:solidFill>
              </a:rPr>
              <a:t>Plants do not!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6422" y="5334000"/>
            <a:ext cx="8001000" cy="138499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An excess of cholesterol and saturated fats can negatively affect your health.  </a:t>
            </a:r>
          </a:p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HEART DISEASE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5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830997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fourth class of organic compounds in living things is </a:t>
            </a:r>
          </a:p>
          <a:p>
            <a:pPr algn="ctr"/>
            <a:r>
              <a:rPr lang="en-US" sz="2400" b="1" dirty="0" smtClean="0"/>
              <a:t>NUCLEIC ACIDS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Large organic molecules made up of C, O, H, N, and Ph.</a:t>
            </a:r>
          </a:p>
          <a:p>
            <a:endParaRPr lang="en-US" sz="2800" b="1" dirty="0"/>
          </a:p>
          <a:p>
            <a:r>
              <a:rPr lang="en-US" sz="2800" b="1" dirty="0" smtClean="0"/>
              <a:t>One is DNA:  deoxyribonucleic acid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Another is RNA:  ribonucleic acid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0386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DNA and RNA are made of different kinds of small molecules connected in a pattern.  These are called </a:t>
            </a:r>
            <a:r>
              <a:rPr lang="en-US" sz="2800" b="1" u="sng" dirty="0" smtClean="0"/>
              <a:t>nucleotides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715000"/>
            <a:ext cx="7848600" cy="36933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4 kinds in both DNA and RNA – but they are different from one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9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difference among living things depend on the order of nucleotides in their DNA.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The order of DNA molecules determines the order of RNA nucleotides.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8956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The order of RNA nucleotides determines the order of amino acids in proteins made by a living cell.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4958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Living things differ from one another because their DNA, and therefore, their proteins, differ from one another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4071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88339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compounds in foods: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38978"/>
            <a:ext cx="8077200" cy="15696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Vitamins: </a:t>
            </a:r>
            <a:r>
              <a:rPr lang="en-US" sz="2400" b="1" dirty="0" smtClean="0"/>
              <a:t>organic compounds that help molecules in the chemical reactions in your body.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vitamin C= ascorbic acid= healthy skin and gums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vitamin D = bones and teeth strong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36" y="2438400"/>
            <a:ext cx="9144000" cy="181588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Minerals</a:t>
            </a:r>
            <a:r>
              <a:rPr lang="en-US" sz="2800" b="1" dirty="0" smtClean="0"/>
              <a:t>: elements in the form of ions that your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body needs</a:t>
            </a:r>
          </a:p>
          <a:p>
            <a:r>
              <a:rPr lang="en-US" sz="2800" b="1" dirty="0" smtClean="0"/>
              <a:t>These are NOT organic compounds.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* calcium, iron, iodine, sodium, and potassium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419600"/>
            <a:ext cx="8534400" cy="23083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Water</a:t>
            </a:r>
            <a:r>
              <a:rPr lang="en-US" sz="2400" b="1" dirty="0" smtClean="0"/>
              <a:t>: NOT an organic compound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* your body needs it to survive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* makes up most of your body’s fluids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* nutrients and other substances dissolved in watery part of blood and taken throughout the body.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* wastes from cells are carried away by blood</a:t>
            </a:r>
          </a:p>
        </p:txBody>
      </p:sp>
    </p:spTree>
    <p:extLst>
      <p:ext uri="{BB962C8B-B14F-4D97-AF65-F5344CB8AC3E}">
        <p14:creationId xmlns:p14="http://schemas.microsoft.com/office/powerpoint/2010/main" val="225864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</TotalTime>
  <Words>359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The second part!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second part!</dc:title>
  <dc:creator>Beverly Boyer</dc:creator>
  <cp:lastModifiedBy>Beverly Boyer</cp:lastModifiedBy>
  <cp:revision>6</cp:revision>
  <dcterms:created xsi:type="dcterms:W3CDTF">2016-01-22T14:26:34Z</dcterms:created>
  <dcterms:modified xsi:type="dcterms:W3CDTF">2016-11-08T13:58:53Z</dcterms:modified>
</cp:coreProperties>
</file>